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3" r:id="rId2"/>
    <p:sldId id="264" r:id="rId3"/>
    <p:sldId id="265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6"/>
    <p:restoredTop sz="95509"/>
  </p:normalViewPr>
  <p:slideViewPr>
    <p:cSldViewPr snapToGrid="0">
      <p:cViewPr>
        <p:scale>
          <a:sx n="218" d="100"/>
          <a:sy n="218" d="100"/>
        </p:scale>
        <p:origin x="7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8B7C-579D-DA4D-BDAD-B9B3A71C47CA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B8023-730F-5049-A3EF-7D70CEC9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8023-730F-5049-A3EF-7D70CEC9E4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8023-730F-5049-A3EF-7D70CEC9E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8023-730F-5049-A3EF-7D70CEC9E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4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B8023-730F-5049-A3EF-7D70CEC9E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B56A-59CD-FD40-9A1F-FE7A88B2AB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D0ED-CA19-024E-9CFD-B40D87F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34.png"/><Relationship Id="rId26" Type="http://schemas.openxmlformats.org/officeDocument/2006/relationships/image" Target="../media/image13.png"/><Relationship Id="rId3" Type="http://schemas.openxmlformats.org/officeDocument/2006/relationships/image" Target="../media/image1.jpg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47" Type="http://schemas.openxmlformats.org/officeDocument/2006/relationships/image" Target="../media/image23.png"/><Relationship Id="rId7" Type="http://schemas.openxmlformats.org/officeDocument/2006/relationships/image" Target="../media/image129.png"/><Relationship Id="rId17" Type="http://schemas.openxmlformats.org/officeDocument/2006/relationships/image" Target="../media/image133.pn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46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1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45" Type="http://schemas.openxmlformats.org/officeDocument/2006/relationships/image" Target="../media/image63.png"/><Relationship Id="rId5" Type="http://schemas.openxmlformats.org/officeDocument/2006/relationships/image" Target="../media/image3.png"/><Relationship Id="rId15" Type="http://schemas.openxmlformats.org/officeDocument/2006/relationships/image" Target="../media/image13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49" Type="http://schemas.openxmlformats.org/officeDocument/2006/relationships/image" Target="../media/image25.png"/><Relationship Id="rId19" Type="http://schemas.openxmlformats.org/officeDocument/2006/relationships/image" Target="../media/image135.png"/><Relationship Id="rId31" Type="http://schemas.openxmlformats.org/officeDocument/2006/relationships/image" Target="../media/image18.png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image" Target="../media/image69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48" Type="http://schemas.openxmlformats.org/officeDocument/2006/relationships/image" Target="../media/image24.png"/><Relationship Id="rId8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50.png"/><Relationship Id="rId18" Type="http://schemas.openxmlformats.org/officeDocument/2006/relationships/image" Target="../media/image105.png"/><Relationship Id="rId26" Type="http://schemas.openxmlformats.org/officeDocument/2006/relationships/image" Target="../media/image112.png"/><Relationship Id="rId3" Type="http://schemas.openxmlformats.org/officeDocument/2006/relationships/image" Target="../media/image2.jpg"/><Relationship Id="rId21" Type="http://schemas.openxmlformats.org/officeDocument/2006/relationships/image" Target="../media/image108.png"/><Relationship Id="rId12" Type="http://schemas.openxmlformats.org/officeDocument/2006/relationships/image" Target="../media/image149.png"/><Relationship Id="rId17" Type="http://schemas.openxmlformats.org/officeDocument/2006/relationships/image" Target="../media/image104.png"/><Relationship Id="rId25" Type="http://schemas.openxmlformats.org/officeDocument/2006/relationships/image" Target="../media/image111.png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3.png"/><Relationship Id="rId20" Type="http://schemas.openxmlformats.org/officeDocument/2006/relationships/image" Target="../media/image152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48.png"/><Relationship Id="rId24" Type="http://schemas.openxmlformats.org/officeDocument/2006/relationships/image" Target="../media/image26.jpg"/><Relationship Id="rId32" Type="http://schemas.openxmlformats.org/officeDocument/2006/relationships/image" Target="../media/image153.png"/><Relationship Id="rId5" Type="http://schemas.openxmlformats.org/officeDocument/2006/relationships/image" Target="../media/image144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4.png"/><Relationship Id="rId10" Type="http://schemas.openxmlformats.org/officeDocument/2006/relationships/image" Target="../media/image147.png"/><Relationship Id="rId19" Type="http://schemas.openxmlformats.org/officeDocument/2006/relationships/image" Target="../media/image151.png"/><Relationship Id="rId4" Type="http://schemas.openxmlformats.org/officeDocument/2006/relationships/image" Target="../media/image1.jpg"/><Relationship Id="rId9" Type="http://schemas.openxmlformats.org/officeDocument/2006/relationships/image" Target="../media/image146.png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3" Type="http://schemas.openxmlformats.org/officeDocument/2006/relationships/image" Target="../media/image28.png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7.png"/><Relationship Id="rId5" Type="http://schemas.openxmlformats.org/officeDocument/2006/relationships/image" Target="../media/image50.png"/><Relationship Id="rId15" Type="http://schemas.openxmlformats.org/officeDocument/2006/relationships/image" Target="../media/image31.png"/><Relationship Id="rId10" Type="http://schemas.openxmlformats.org/officeDocument/2006/relationships/image" Target="../media/image100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1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68.png"/><Relationship Id="rId5" Type="http://schemas.openxmlformats.org/officeDocument/2006/relationships/image" Target="../media/image160.png"/><Relationship Id="rId10" Type="http://schemas.openxmlformats.org/officeDocument/2006/relationships/image" Target="../media/image167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0DDE4C7-204F-5FE6-CAF3-82F0C0B998B7}"/>
              </a:ext>
            </a:extLst>
          </p:cNvPr>
          <p:cNvGrpSpPr/>
          <p:nvPr/>
        </p:nvGrpSpPr>
        <p:grpSpPr>
          <a:xfrm rot="10800000">
            <a:off x="4812918" y="2648212"/>
            <a:ext cx="1209294" cy="1252837"/>
            <a:chOff x="4812918" y="2706396"/>
            <a:chExt cx="1209294" cy="125283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2A654588-5672-009E-74C0-0C283386C6AE}"/>
                </a:ext>
              </a:extLst>
            </p:cNvPr>
            <p:cNvGrpSpPr/>
            <p:nvPr/>
          </p:nvGrpSpPr>
          <p:grpSpPr>
            <a:xfrm>
              <a:off x="4812918" y="2706396"/>
              <a:ext cx="1209294" cy="1252837"/>
              <a:chOff x="876321" y="635249"/>
              <a:chExt cx="1209294" cy="1252837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819AF89A-568A-5137-25D9-E50489D046B3}"/>
                  </a:ext>
                </a:extLst>
              </p:cNvPr>
              <p:cNvGrpSpPr/>
              <p:nvPr/>
            </p:nvGrpSpPr>
            <p:grpSpPr>
              <a:xfrm>
                <a:off x="876321" y="1039947"/>
                <a:ext cx="570612" cy="848139"/>
                <a:chOff x="876321" y="1039947"/>
                <a:chExt cx="570612" cy="848139"/>
              </a:xfrm>
            </p:grpSpPr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78B5CE3A-7C63-49F9-8BF5-6567246C9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6321" y="1140837"/>
                  <a:ext cx="453915" cy="658368"/>
                </a:xfrm>
                <a:prstGeom prst="rect">
                  <a:avLst/>
                </a:prstGeom>
              </p:spPr>
            </p:pic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60215AC-2E35-A06B-5810-0435468C8189}"/>
                    </a:ext>
                  </a:extLst>
                </p:cNvPr>
                <p:cNvSpPr/>
                <p:nvPr/>
              </p:nvSpPr>
              <p:spPr>
                <a:xfrm rot="19662575">
                  <a:off x="1120494" y="1641865"/>
                  <a:ext cx="326439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896CEC4-FA97-15D8-4B9D-D26757A4FB9C}"/>
                    </a:ext>
                  </a:extLst>
                </p:cNvPr>
                <p:cNvSpPr/>
                <p:nvPr/>
              </p:nvSpPr>
              <p:spPr>
                <a:xfrm rot="18391951">
                  <a:off x="1151274" y="1042665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F0D17E9-FB3C-F88D-93EA-B5B1F93E1EE1}"/>
                    </a:ext>
                  </a:extLst>
                </p:cNvPr>
                <p:cNvSpPr txBox="1"/>
                <p:nvPr/>
              </p:nvSpPr>
              <p:spPr>
                <a:xfrm>
                  <a:off x="1103277" y="158749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78886D0-0548-9427-E7B3-8FF2FF8321A7}"/>
                    </a:ext>
                  </a:extLst>
                </p:cNvPr>
                <p:cNvSpPr txBox="1"/>
                <p:nvPr/>
              </p:nvSpPr>
              <p:spPr>
                <a:xfrm>
                  <a:off x="1103277" y="110747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79BFCB10-2A58-1C95-904E-3159998B5EAF}"/>
                  </a:ext>
                </a:extLst>
              </p:cNvPr>
              <p:cNvGrpSpPr/>
              <p:nvPr/>
            </p:nvGrpSpPr>
            <p:grpSpPr>
              <a:xfrm>
                <a:off x="1510679" y="635249"/>
                <a:ext cx="574936" cy="776768"/>
                <a:chOff x="1535129" y="605909"/>
                <a:chExt cx="574936" cy="776768"/>
              </a:xfrm>
            </p:grpSpPr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0351E6A2-D341-ACEF-B85D-753FB1DF89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56675" y="638212"/>
                  <a:ext cx="453390" cy="657606"/>
                </a:xfrm>
                <a:prstGeom prst="rect">
                  <a:avLst/>
                </a:prstGeom>
              </p:spPr>
            </p:pic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527E0268-1985-E94E-9950-A9A6984C242B}"/>
                    </a:ext>
                  </a:extLst>
                </p:cNvPr>
                <p:cNvSpPr/>
                <p:nvPr/>
              </p:nvSpPr>
              <p:spPr>
                <a:xfrm rot="17881885">
                  <a:off x="1561069" y="1133738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45EB95F3-E99E-A64F-1948-67196B3F6B59}"/>
                    </a:ext>
                  </a:extLst>
                </p:cNvPr>
                <p:cNvSpPr/>
                <p:nvPr/>
              </p:nvSpPr>
              <p:spPr>
                <a:xfrm rot="14356429">
                  <a:off x="1549595" y="591443"/>
                  <a:ext cx="21729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9ABDA75-0DDE-79F6-CDEE-70DD3602D69C}"/>
                    </a:ext>
                  </a:extLst>
                </p:cNvPr>
                <p:cNvSpPr txBox="1"/>
                <p:nvPr/>
              </p:nvSpPr>
              <p:spPr>
                <a:xfrm>
                  <a:off x="1603377" y="1074927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BA66EBBD-DB1E-955D-59CD-6D43B37894E4}"/>
                    </a:ext>
                  </a:extLst>
                </p:cNvPr>
                <p:cNvSpPr txBox="1"/>
                <p:nvPr/>
              </p:nvSpPr>
              <p:spPr>
                <a:xfrm>
                  <a:off x="1609413" y="61005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29AB8114-69F3-BF52-31D0-D26E1B05955F}"/>
                </a:ext>
              </a:extLst>
            </p:cNvPr>
            <p:cNvGrpSpPr/>
            <p:nvPr/>
          </p:nvGrpSpPr>
          <p:grpSpPr>
            <a:xfrm>
              <a:off x="5137648" y="3177552"/>
              <a:ext cx="547120" cy="246221"/>
              <a:chOff x="5806282" y="2525678"/>
              <a:chExt cx="547120" cy="246221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747DBBD7-F182-D8AC-E57A-4DBF248E6506}"/>
                  </a:ext>
                </a:extLst>
              </p:cNvPr>
              <p:cNvGrpSpPr/>
              <p:nvPr/>
            </p:nvGrpSpPr>
            <p:grpSpPr>
              <a:xfrm>
                <a:off x="5806282" y="2525678"/>
                <a:ext cx="547120" cy="246221"/>
                <a:chOff x="6710125" y="2066174"/>
                <a:chExt cx="547120" cy="246221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00B0C350-EA5B-1E82-CBDD-4674BBCD0C2C}"/>
                    </a:ext>
                  </a:extLst>
                </p:cNvPr>
                <p:cNvSpPr txBox="1"/>
                <p:nvPr/>
              </p:nvSpPr>
              <p:spPr>
                <a:xfrm>
                  <a:off x="6855199" y="2066174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H</a:t>
                  </a:r>
                </a:p>
              </p:txBody>
            </p: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ACEF39CD-0C9D-8C62-11A1-811FE374EB18}"/>
                    </a:ext>
                  </a:extLst>
                </p:cNvPr>
                <p:cNvSpPr txBox="1"/>
                <p:nvPr/>
              </p:nvSpPr>
              <p:spPr>
                <a:xfrm>
                  <a:off x="6710125" y="2109822"/>
                  <a:ext cx="547120" cy="15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b="1" dirty="0"/>
                    <a:t>                      I I I I I</a:t>
                  </a:r>
                </a:p>
              </p:txBody>
            </p:sp>
          </p:grpSp>
          <p:pic>
            <p:nvPicPr>
              <p:cNvPr id="279" name="Picture 278">
                <a:extLst>
                  <a:ext uri="{FF2B5EF4-FFF2-40B4-BE49-F238E27FC236}">
                    <a16:creationId xmlns:a16="http://schemas.microsoft.com/office/drawing/2014/main" id="{E3A7EBEB-90BB-7A7F-CF49-024C8091BC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6562" t="35879" r="343" b="37658"/>
              <a:stretch/>
            </p:blipFill>
            <p:spPr>
              <a:xfrm rot="10800000">
                <a:off x="5888747" y="2568393"/>
                <a:ext cx="150045" cy="174016"/>
              </a:xfrm>
              <a:prstGeom prst="rect">
                <a:avLst/>
              </a:prstGeom>
            </p:spPr>
          </p:pic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C16F56-15B0-00E4-D9DF-62D8CE08667F}"/>
              </a:ext>
            </a:extLst>
          </p:cNvPr>
          <p:cNvGrpSpPr/>
          <p:nvPr/>
        </p:nvGrpSpPr>
        <p:grpSpPr>
          <a:xfrm rot="10800000">
            <a:off x="4821787" y="1228570"/>
            <a:ext cx="1209294" cy="1252837"/>
            <a:chOff x="4804695" y="1279846"/>
            <a:chExt cx="1209294" cy="12528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E859A3-F3B3-D543-07B3-C6BF5C8969FF}"/>
                </a:ext>
              </a:extLst>
            </p:cNvPr>
            <p:cNvGrpSpPr/>
            <p:nvPr/>
          </p:nvGrpSpPr>
          <p:grpSpPr>
            <a:xfrm>
              <a:off x="4804695" y="1279846"/>
              <a:ext cx="1209294" cy="1252837"/>
              <a:chOff x="876321" y="635249"/>
              <a:chExt cx="1209294" cy="125283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CA88704-DCFD-97D2-2DD2-38E0D98F15DB}"/>
                  </a:ext>
                </a:extLst>
              </p:cNvPr>
              <p:cNvGrpSpPr/>
              <p:nvPr/>
            </p:nvGrpSpPr>
            <p:grpSpPr>
              <a:xfrm>
                <a:off x="876321" y="1039947"/>
                <a:ext cx="570612" cy="848139"/>
                <a:chOff x="876321" y="1039947"/>
                <a:chExt cx="570612" cy="848139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50CF398-FDB3-DFE4-22FC-15AF823ADA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6321" y="1140837"/>
                  <a:ext cx="453915" cy="658368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67EE9B-FA45-789E-8D14-33CE5D19F2F5}"/>
                    </a:ext>
                  </a:extLst>
                </p:cNvPr>
                <p:cNvSpPr/>
                <p:nvPr/>
              </p:nvSpPr>
              <p:spPr>
                <a:xfrm rot="19662575">
                  <a:off x="1120494" y="1641865"/>
                  <a:ext cx="326439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9B99862-55C8-9D9D-D916-48F63CA20792}"/>
                    </a:ext>
                  </a:extLst>
                </p:cNvPr>
                <p:cNvSpPr/>
                <p:nvPr/>
              </p:nvSpPr>
              <p:spPr>
                <a:xfrm rot="18391951">
                  <a:off x="1151274" y="1042665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27E728-B3DB-B1BE-5B5E-4973EDBE0AA3}"/>
                    </a:ext>
                  </a:extLst>
                </p:cNvPr>
                <p:cNvSpPr txBox="1"/>
                <p:nvPr/>
              </p:nvSpPr>
              <p:spPr>
                <a:xfrm>
                  <a:off x="1103277" y="158749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0CE13BD-665F-ADDC-D1D6-75977F0F4722}"/>
                    </a:ext>
                  </a:extLst>
                </p:cNvPr>
                <p:cNvSpPr txBox="1"/>
                <p:nvPr/>
              </p:nvSpPr>
              <p:spPr>
                <a:xfrm>
                  <a:off x="1103277" y="110747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6D40657-4FBD-C871-C924-CF9DE6AF2A32}"/>
                  </a:ext>
                </a:extLst>
              </p:cNvPr>
              <p:cNvGrpSpPr/>
              <p:nvPr/>
            </p:nvGrpSpPr>
            <p:grpSpPr>
              <a:xfrm>
                <a:off x="1510679" y="635249"/>
                <a:ext cx="574936" cy="776768"/>
                <a:chOff x="1535129" y="605909"/>
                <a:chExt cx="574936" cy="77676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A9710301-C8FC-AF58-C8E0-B7C985130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56675" y="638212"/>
                  <a:ext cx="453390" cy="657606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737F654-6BF8-E111-786E-4C3D6922A3CF}"/>
                    </a:ext>
                  </a:extLst>
                </p:cNvPr>
                <p:cNvSpPr/>
                <p:nvPr/>
              </p:nvSpPr>
              <p:spPr>
                <a:xfrm rot="17881885">
                  <a:off x="1561069" y="1133738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0831DF6-63E8-7A9F-1F75-973BE7B97193}"/>
                    </a:ext>
                  </a:extLst>
                </p:cNvPr>
                <p:cNvSpPr/>
                <p:nvPr/>
              </p:nvSpPr>
              <p:spPr>
                <a:xfrm rot="14356429">
                  <a:off x="1549595" y="591443"/>
                  <a:ext cx="21729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1AF39E0-E453-D754-23B9-C5C5F1A33F2E}"/>
                    </a:ext>
                  </a:extLst>
                </p:cNvPr>
                <p:cNvSpPr txBox="1"/>
                <p:nvPr/>
              </p:nvSpPr>
              <p:spPr>
                <a:xfrm>
                  <a:off x="1603377" y="1074927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CA3DDE2-2DC7-99D3-70F9-310A6DF604E3}"/>
                    </a:ext>
                  </a:extLst>
                </p:cNvPr>
                <p:cNvSpPr txBox="1"/>
                <p:nvPr/>
              </p:nvSpPr>
              <p:spPr>
                <a:xfrm>
                  <a:off x="1609413" y="61005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9A538560-3BBF-30F1-728B-5A4FF345640E}"/>
                </a:ext>
              </a:extLst>
            </p:cNvPr>
            <p:cNvGrpSpPr/>
            <p:nvPr/>
          </p:nvGrpSpPr>
          <p:grpSpPr>
            <a:xfrm>
              <a:off x="5129303" y="1751540"/>
              <a:ext cx="547120" cy="246221"/>
              <a:chOff x="6710125" y="2066174"/>
              <a:chExt cx="547120" cy="246221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4C0BB1D-AAD6-012B-0D65-436AF86F4F7C}"/>
                  </a:ext>
                </a:extLst>
              </p:cNvPr>
              <p:cNvSpPr txBox="1"/>
              <p:nvPr/>
            </p:nvSpPr>
            <p:spPr>
              <a:xfrm>
                <a:off x="6855199" y="2066174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H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438675F1-6001-67D7-30B6-6789BCE3440D}"/>
                  </a:ext>
                </a:extLst>
              </p:cNvPr>
              <p:cNvSpPr txBox="1"/>
              <p:nvPr/>
            </p:nvSpPr>
            <p:spPr>
              <a:xfrm>
                <a:off x="6710125" y="2109822"/>
                <a:ext cx="547120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/>
                  <a:t>                      I I I I I</a:t>
                </a:r>
              </a:p>
            </p:txBody>
          </p:sp>
        </p:grpSp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E95B1A24-6C0C-D3AD-FEB4-298A2E581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562" t="35879" r="343" b="37658"/>
            <a:stretch/>
          </p:blipFill>
          <p:spPr>
            <a:xfrm rot="10800000">
              <a:off x="5211768" y="1794255"/>
              <a:ext cx="150045" cy="174016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F3B695E-257F-7E00-BA20-61E8357F1217}"/>
              </a:ext>
            </a:extLst>
          </p:cNvPr>
          <p:cNvGrpSpPr/>
          <p:nvPr/>
        </p:nvGrpSpPr>
        <p:grpSpPr>
          <a:xfrm>
            <a:off x="2303079" y="1293151"/>
            <a:ext cx="1208334" cy="1252837"/>
            <a:chOff x="6790645" y="1044257"/>
            <a:chExt cx="1208334" cy="125283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AA16AE8-9505-23E7-5640-59D12B902554}"/>
                </a:ext>
              </a:extLst>
            </p:cNvPr>
            <p:cNvGrpSpPr/>
            <p:nvPr/>
          </p:nvGrpSpPr>
          <p:grpSpPr>
            <a:xfrm>
              <a:off x="7033858" y="1044257"/>
              <a:ext cx="965121" cy="1252837"/>
              <a:chOff x="1120494" y="635249"/>
              <a:chExt cx="965121" cy="125283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7C2A571-2EA2-008E-5D35-A725D0F255E5}"/>
                  </a:ext>
                </a:extLst>
              </p:cNvPr>
              <p:cNvSpPr/>
              <p:nvPr/>
            </p:nvSpPr>
            <p:spPr>
              <a:xfrm rot="19662575">
                <a:off x="1120494" y="1641865"/>
                <a:ext cx="326439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EF574C9-F196-36A1-9371-2A7AF9249015}"/>
                  </a:ext>
                </a:extLst>
              </p:cNvPr>
              <p:cNvGrpSpPr/>
              <p:nvPr/>
            </p:nvGrpSpPr>
            <p:grpSpPr>
              <a:xfrm>
                <a:off x="1510679" y="635249"/>
                <a:ext cx="574936" cy="776768"/>
                <a:chOff x="1535129" y="605909"/>
                <a:chExt cx="574936" cy="776768"/>
              </a:xfrm>
            </p:grpSpPr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FABE556B-F107-9C76-9400-83ECC8EEB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56675" y="638212"/>
                  <a:ext cx="453390" cy="657606"/>
                </a:xfrm>
                <a:prstGeom prst="rect">
                  <a:avLst/>
                </a:prstGeom>
              </p:spPr>
            </p:pic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1B4BD90B-6396-9F90-C998-789C0428832A}"/>
                    </a:ext>
                  </a:extLst>
                </p:cNvPr>
                <p:cNvSpPr/>
                <p:nvPr/>
              </p:nvSpPr>
              <p:spPr>
                <a:xfrm rot="17881885">
                  <a:off x="1561069" y="1133738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936FF58B-04C5-D194-0316-21BFF68F973B}"/>
                    </a:ext>
                  </a:extLst>
                </p:cNvPr>
                <p:cNvSpPr/>
                <p:nvPr/>
              </p:nvSpPr>
              <p:spPr>
                <a:xfrm rot="14356429">
                  <a:off x="1549595" y="591443"/>
                  <a:ext cx="21729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A4161C1-63D5-E178-C0F2-78F544A9D627}"/>
                    </a:ext>
                  </a:extLst>
                </p:cNvPr>
                <p:cNvSpPr txBox="1"/>
                <p:nvPr/>
              </p:nvSpPr>
              <p:spPr>
                <a:xfrm>
                  <a:off x="1603377" y="1074927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B396C55-A6F3-ED10-4568-B5D92C95F41D}"/>
                    </a:ext>
                  </a:extLst>
                </p:cNvPr>
                <p:cNvSpPr txBox="1"/>
                <p:nvPr/>
              </p:nvSpPr>
              <p:spPr>
                <a:xfrm>
                  <a:off x="1609413" y="61005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640FD8A-9383-A00A-3894-C01881493401}"/>
                </a:ext>
              </a:extLst>
            </p:cNvPr>
            <p:cNvGrpSpPr/>
            <p:nvPr/>
          </p:nvGrpSpPr>
          <p:grpSpPr>
            <a:xfrm>
              <a:off x="6790645" y="1517747"/>
              <a:ext cx="509378" cy="708088"/>
              <a:chOff x="800283" y="3470112"/>
              <a:chExt cx="509378" cy="708088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BD2D010-8946-9EC9-D81B-514AF3F7F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800283" y="3495670"/>
                <a:ext cx="453390" cy="657606"/>
              </a:xfrm>
              <a:prstGeom prst="rect">
                <a:avLst/>
              </a:prstGeom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AFAC344-2113-CF04-7DEC-2A570243D794}"/>
                  </a:ext>
                </a:extLst>
              </p:cNvPr>
              <p:cNvSpPr/>
              <p:nvPr/>
            </p:nvSpPr>
            <p:spPr>
              <a:xfrm rot="3150574">
                <a:off x="1117442" y="3993780"/>
                <a:ext cx="157499" cy="165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0589E87-9A08-8673-3B35-43145782E883}"/>
                  </a:ext>
                </a:extLst>
              </p:cNvPr>
              <p:cNvSpPr/>
              <p:nvPr/>
            </p:nvSpPr>
            <p:spPr>
              <a:xfrm rot="1518860">
                <a:off x="1125227" y="3489465"/>
                <a:ext cx="157499" cy="165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BD2CA6D-F91A-3CF0-C6C6-14B8649AD328}"/>
                  </a:ext>
                </a:extLst>
              </p:cNvPr>
              <p:cNvSpPr txBox="1"/>
              <p:nvPr/>
            </p:nvSpPr>
            <p:spPr>
              <a:xfrm>
                <a:off x="1040035" y="3470112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DB67D3C-208D-7684-DC01-11E806F42FFD}"/>
                  </a:ext>
                </a:extLst>
              </p:cNvPr>
              <p:cNvSpPr txBox="1"/>
              <p:nvPr/>
            </p:nvSpPr>
            <p:spPr>
              <a:xfrm>
                <a:off x="1040035" y="3931979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</a:t>
                </a:r>
                <a:endParaRPr lang="en-US" sz="1000" baseline="30000" dirty="0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2533CFE-338D-77C8-6FC2-5FE000A13014}"/>
                </a:ext>
              </a:extLst>
            </p:cNvPr>
            <p:cNvSpPr txBox="1"/>
            <p:nvPr/>
          </p:nvSpPr>
          <p:spPr>
            <a:xfrm>
              <a:off x="7117485" y="1559930"/>
              <a:ext cx="55816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 I I I I I I I I I I I I I I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9F6681-F491-40CE-3199-7F2EDABDE6E5}"/>
              </a:ext>
            </a:extLst>
          </p:cNvPr>
          <p:cNvGrpSpPr/>
          <p:nvPr/>
        </p:nvGrpSpPr>
        <p:grpSpPr>
          <a:xfrm>
            <a:off x="3456191" y="2493535"/>
            <a:ext cx="1382359" cy="1466659"/>
            <a:chOff x="1506039" y="2459810"/>
            <a:chExt cx="1382359" cy="14666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16D0AC-C5AC-C9AC-6C6B-5F0FC73F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589608" y="3179361"/>
              <a:ext cx="453390" cy="657606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8CA5B29-2A6A-E482-0497-21C407F00567}"/>
                </a:ext>
              </a:extLst>
            </p:cNvPr>
            <p:cNvGrpSpPr/>
            <p:nvPr/>
          </p:nvGrpSpPr>
          <p:grpSpPr>
            <a:xfrm>
              <a:off x="1508633" y="2459810"/>
              <a:ext cx="1298051" cy="1466659"/>
              <a:chOff x="798514" y="1866423"/>
              <a:chExt cx="1298051" cy="146665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9F5603E-E287-7692-3381-9C40DF9101B6}"/>
                  </a:ext>
                </a:extLst>
              </p:cNvPr>
              <p:cNvGrpSpPr/>
              <p:nvPr/>
            </p:nvGrpSpPr>
            <p:grpSpPr>
              <a:xfrm>
                <a:off x="1116072" y="2080245"/>
                <a:ext cx="975988" cy="1252837"/>
                <a:chOff x="1109627" y="635249"/>
                <a:chExt cx="975988" cy="125283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EEFDA53D-88ED-B193-62A9-6C94E61B3152}"/>
                    </a:ext>
                  </a:extLst>
                </p:cNvPr>
                <p:cNvGrpSpPr/>
                <p:nvPr/>
              </p:nvGrpSpPr>
              <p:grpSpPr>
                <a:xfrm>
                  <a:off x="1109627" y="1039947"/>
                  <a:ext cx="337306" cy="848139"/>
                  <a:chOff x="1109627" y="1039947"/>
                  <a:chExt cx="337306" cy="848139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541F151-9BBE-289A-BCE3-3BDFD9FBAAB7}"/>
                      </a:ext>
                    </a:extLst>
                  </p:cNvPr>
                  <p:cNvSpPr/>
                  <p:nvPr/>
                </p:nvSpPr>
                <p:spPr>
                  <a:xfrm rot="19662575">
                    <a:off x="1120494" y="1641865"/>
                    <a:ext cx="326439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BF47BFF7-9323-181A-084B-70DB538CDBFA}"/>
                      </a:ext>
                    </a:extLst>
                  </p:cNvPr>
                  <p:cNvSpPr/>
                  <p:nvPr/>
                </p:nvSpPr>
                <p:spPr>
                  <a:xfrm rot="18391951">
                    <a:off x="1151274" y="1042665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65BFEBFA-AC3B-4C99-4706-A29A37755B03}"/>
                      </a:ext>
                    </a:extLst>
                  </p:cNvPr>
                  <p:cNvSpPr txBox="1"/>
                  <p:nvPr/>
                </p:nvSpPr>
                <p:spPr>
                  <a:xfrm>
                    <a:off x="1109627" y="157479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5882B4C-1BB4-9F35-4E18-4976E5F6F610}"/>
                      </a:ext>
                    </a:extLst>
                  </p:cNvPr>
                  <p:cNvSpPr txBox="1"/>
                  <p:nvPr/>
                </p:nvSpPr>
                <p:spPr>
                  <a:xfrm>
                    <a:off x="1112802" y="111382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E8F55D49-C733-F9E4-F213-4CC6C1512F45}"/>
                    </a:ext>
                  </a:extLst>
                </p:cNvPr>
                <p:cNvGrpSpPr/>
                <p:nvPr/>
              </p:nvGrpSpPr>
              <p:grpSpPr>
                <a:xfrm>
                  <a:off x="1510679" y="635249"/>
                  <a:ext cx="574936" cy="776768"/>
                  <a:chOff x="1535129" y="605909"/>
                  <a:chExt cx="574936" cy="776768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8017886D-EAA6-97B7-4361-6E74B4E497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56675" y="638212"/>
                    <a:ext cx="453390" cy="657606"/>
                  </a:xfrm>
                  <a:prstGeom prst="rect">
                    <a:avLst/>
                  </a:prstGeom>
                </p:spPr>
              </p:pic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7F22C3C-B7BE-C7DB-53C4-14FAE54780B6}"/>
                      </a:ext>
                    </a:extLst>
                  </p:cNvPr>
                  <p:cNvSpPr/>
                  <p:nvPr/>
                </p:nvSpPr>
                <p:spPr>
                  <a:xfrm rot="17881885">
                    <a:off x="1561069" y="1133738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7F5BB78A-E337-C249-E940-FEAA93B71ABB}"/>
                      </a:ext>
                    </a:extLst>
                  </p:cNvPr>
                  <p:cNvSpPr/>
                  <p:nvPr/>
                </p:nvSpPr>
                <p:spPr>
                  <a:xfrm rot="14356429">
                    <a:off x="1549595" y="591443"/>
                    <a:ext cx="217290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C2BD9B9-24B7-F5D9-D059-F62ABC7DAC19}"/>
                      </a:ext>
                    </a:extLst>
                  </p:cNvPr>
                  <p:cNvSpPr txBox="1"/>
                  <p:nvPr/>
                </p:nvSpPr>
                <p:spPr>
                  <a:xfrm>
                    <a:off x="1603377" y="1074927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1DE62830-DD1D-B0EF-71F1-3FFC3E164C9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9413" y="610055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C39ABBB-2D8B-A022-9D8A-C0C2D37E08DC}"/>
                    </a:ext>
                  </a:extLst>
                </p:cNvPr>
                <p:cNvSpPr txBox="1"/>
                <p:nvPr/>
              </p:nvSpPr>
              <p:spPr>
                <a:xfrm>
                  <a:off x="1199448" y="1153400"/>
                  <a:ext cx="558166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b="1" dirty="0"/>
                    <a:t> I I I I I I I I I I I I I I</a:t>
                  </a: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0BE4C42-4A32-3580-97FD-12B4F12CEBB4}"/>
                  </a:ext>
                </a:extLst>
              </p:cNvPr>
              <p:cNvSpPr txBox="1"/>
              <p:nvPr/>
            </p:nvSpPr>
            <p:spPr>
              <a:xfrm>
                <a:off x="887744" y="1908760"/>
                <a:ext cx="12088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/>
                  <a:t>phenix.refine</a:t>
                </a:r>
                <a:endParaRPr lang="en-US" sz="10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2391C3-A0C4-9FF5-CB61-48E16F1AC488}"/>
                  </a:ext>
                </a:extLst>
              </p:cNvPr>
              <p:cNvSpPr txBox="1"/>
              <p:nvPr/>
            </p:nvSpPr>
            <p:spPr>
              <a:xfrm>
                <a:off x="798514" y="1866423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e</a:t>
                </a:r>
                <a:endParaRPr lang="en-US" sz="1400" b="1" baseline="30000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7E11626B-06E8-4B32-91C9-D82449F24E06}"/>
                    </a:ext>
                  </a:extLst>
                </p:cNvPr>
                <p:cNvSpPr txBox="1"/>
                <p:nvPr/>
              </p:nvSpPr>
              <p:spPr>
                <a:xfrm>
                  <a:off x="2455266" y="3047278"/>
                  <a:ext cx="433132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r>
                    <a:rPr lang="en-US" sz="600" dirty="0"/>
                    <a:t> 1.27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ea typeface="Cambria Math" panose="02040503050406030204" pitchFamily="18" charset="0"/>
                  </a:endParaRPr>
                </a:p>
                <a:p>
                  <a:pPr>
                    <a:lnSpc>
                      <a:spcPts val="700"/>
                    </a:lnSpc>
                  </a:pPr>
                  <a:r>
                    <a:rPr lang="en-US" sz="600" dirty="0">
                      <a:solidFill>
                        <a:schemeClr val="tx1"/>
                      </a:solidFill>
                    </a:rPr>
                    <a:t>(1.26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7E11626B-06E8-4B32-91C9-D82449F24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266" y="3047278"/>
                  <a:ext cx="433132" cy="271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C44B74FB-AE19-6ABC-0145-E49F0EE94531}"/>
                    </a:ext>
                  </a:extLst>
                </p:cNvPr>
                <p:cNvSpPr txBox="1"/>
                <p:nvPr/>
              </p:nvSpPr>
              <p:spPr>
                <a:xfrm>
                  <a:off x="2454901" y="2704007"/>
                  <a:ext cx="433132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r>
                    <a:rPr lang="en-US" sz="600" dirty="0"/>
                    <a:t> 1.23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  <a:p>
                  <a:pPr>
                    <a:lnSpc>
                      <a:spcPts val="700"/>
                    </a:lnSpc>
                  </a:pPr>
                  <a:r>
                    <a:rPr lang="en-US" sz="600" dirty="0">
                      <a:solidFill>
                        <a:schemeClr val="tx1"/>
                      </a:solidFill>
                    </a:rPr>
                    <a:t>(1.25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C44B74FB-AE19-6ABC-0145-E49F0EE94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1" y="2704007"/>
                  <a:ext cx="433132" cy="2718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070F499-3C37-E469-28E7-594C792318F5}"/>
                    </a:ext>
                  </a:extLst>
                </p:cNvPr>
                <p:cNvSpPr txBox="1"/>
                <p:nvPr/>
              </p:nvSpPr>
              <p:spPr>
                <a:xfrm>
                  <a:off x="1957182" y="3270960"/>
                  <a:ext cx="474950" cy="271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en-US" sz="600" dirty="0"/>
                    <a:t> 2.51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  <a:p>
                  <a:pPr algn="ctr">
                    <a:lnSpc>
                      <a:spcPts val="700"/>
                    </a:lnSpc>
                  </a:pPr>
                  <a:r>
                    <a:rPr lang="en-US" sz="600" dirty="0">
                      <a:solidFill>
                        <a:schemeClr val="tx1"/>
                      </a:solidFill>
                    </a:rPr>
                    <a:t>(2.55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6070F499-3C37-E469-28E7-594C79231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182" y="3270960"/>
                  <a:ext cx="474950" cy="2718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F2748D79-5F29-0504-62AE-F0B5316F982C}"/>
                    </a:ext>
                  </a:extLst>
                </p:cNvPr>
                <p:cNvSpPr txBox="1"/>
                <p:nvPr/>
              </p:nvSpPr>
              <p:spPr>
                <a:xfrm>
                  <a:off x="1506039" y="3529034"/>
                  <a:ext cx="433132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r>
                    <a:rPr lang="en-US" sz="600" dirty="0"/>
                    <a:t> 1.25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  <a:p>
                  <a:pPr>
                    <a:lnSpc>
                      <a:spcPts val="700"/>
                    </a:lnSpc>
                  </a:pPr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(1.25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F2748D79-5F29-0504-62AE-F0B5316F9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39" y="3529034"/>
                  <a:ext cx="433132" cy="2718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73A88020-2359-3CFB-F813-ACD92EA6904E}"/>
                    </a:ext>
                  </a:extLst>
                </p:cNvPr>
                <p:cNvSpPr txBox="1"/>
                <p:nvPr/>
              </p:nvSpPr>
              <p:spPr>
                <a:xfrm>
                  <a:off x="1507593" y="3207401"/>
                  <a:ext cx="433132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700"/>
                    </a:lnSpc>
                  </a:pPr>
                  <a:r>
                    <a:rPr lang="en-US" sz="600" dirty="0"/>
                    <a:t> 1.26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  <a:p>
                  <a:pPr>
                    <a:lnSpc>
                      <a:spcPts val="700"/>
                    </a:lnSpc>
                  </a:pPr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(1.25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73A88020-2359-3CFB-F813-ACD92EA69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593" y="3207401"/>
                  <a:ext cx="433132" cy="27186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8365E73-C20A-B62A-4EEE-00CB362CF49E}"/>
              </a:ext>
            </a:extLst>
          </p:cNvPr>
          <p:cNvGrpSpPr/>
          <p:nvPr/>
        </p:nvGrpSpPr>
        <p:grpSpPr>
          <a:xfrm>
            <a:off x="3456359" y="1084510"/>
            <a:ext cx="1343342" cy="1392686"/>
            <a:chOff x="2712647" y="1047934"/>
            <a:chExt cx="1343342" cy="139268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D3F7C40-0E33-9C1A-EB73-D5D73D6F1D47}"/>
                </a:ext>
              </a:extLst>
            </p:cNvPr>
            <p:cNvGrpSpPr/>
            <p:nvPr/>
          </p:nvGrpSpPr>
          <p:grpSpPr>
            <a:xfrm>
              <a:off x="2712647" y="1047934"/>
              <a:ext cx="1343342" cy="1392686"/>
              <a:chOff x="2002528" y="454547"/>
              <a:chExt cx="1343342" cy="139268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1239441-185B-F698-8E8A-415A1CA9A42F}"/>
                  </a:ext>
                </a:extLst>
              </p:cNvPr>
              <p:cNvGrpSpPr/>
              <p:nvPr/>
            </p:nvGrpSpPr>
            <p:grpSpPr>
              <a:xfrm>
                <a:off x="2054120" y="667774"/>
                <a:ext cx="1291750" cy="1179459"/>
                <a:chOff x="624700" y="2389114"/>
                <a:chExt cx="1291750" cy="1179459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EDACD101-A477-9E0A-4EA0-C0110C816A6F}"/>
                    </a:ext>
                  </a:extLst>
                </p:cNvPr>
                <p:cNvGrpSpPr/>
                <p:nvPr/>
              </p:nvGrpSpPr>
              <p:grpSpPr>
                <a:xfrm>
                  <a:off x="1308534" y="2389114"/>
                  <a:ext cx="574936" cy="776768"/>
                  <a:chOff x="1535129" y="605909"/>
                  <a:chExt cx="574936" cy="776768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03329136-947B-D45B-B58B-BB9A064B8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56675" y="638212"/>
                    <a:ext cx="453390" cy="657606"/>
                  </a:xfrm>
                  <a:prstGeom prst="rect">
                    <a:avLst/>
                  </a:prstGeom>
                </p:spPr>
              </p:pic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ACD4DAA-9B5E-46EC-885D-85C069EA6965}"/>
                      </a:ext>
                    </a:extLst>
                  </p:cNvPr>
                  <p:cNvSpPr/>
                  <p:nvPr/>
                </p:nvSpPr>
                <p:spPr>
                  <a:xfrm rot="17881885">
                    <a:off x="1561069" y="1133738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7B4042F1-2276-DD22-C84E-A24E86CBBD4E}"/>
                      </a:ext>
                    </a:extLst>
                  </p:cNvPr>
                  <p:cNvSpPr/>
                  <p:nvPr/>
                </p:nvSpPr>
                <p:spPr>
                  <a:xfrm rot="14356429">
                    <a:off x="1549595" y="591443"/>
                    <a:ext cx="217290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27F783B-0744-AA59-8946-2D36DB1D3243}"/>
                      </a:ext>
                    </a:extLst>
                  </p:cNvPr>
                  <p:cNvSpPr txBox="1"/>
                  <p:nvPr/>
                </p:nvSpPr>
                <p:spPr>
                  <a:xfrm>
                    <a:off x="1603377" y="1074927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F298E6E-EEB8-F9B8-E026-CD7E89EE0707}"/>
                      </a:ext>
                    </a:extLst>
                  </p:cNvPr>
                  <p:cNvSpPr txBox="1"/>
                  <p:nvPr/>
                </p:nvSpPr>
                <p:spPr>
                  <a:xfrm>
                    <a:off x="1609413" y="610055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C4C08F7-03E0-5115-FEF6-EE42E813424B}"/>
                    </a:ext>
                  </a:extLst>
                </p:cNvPr>
                <p:cNvSpPr txBox="1"/>
                <p:nvPr/>
              </p:nvSpPr>
              <p:spPr>
                <a:xfrm>
                  <a:off x="1142025" y="2865783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H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13ADF13E-2C7B-D107-B741-21C6D6305A00}"/>
                    </a:ext>
                  </a:extLst>
                </p:cNvPr>
                <p:cNvGrpSpPr/>
                <p:nvPr/>
              </p:nvGrpSpPr>
              <p:grpSpPr>
                <a:xfrm>
                  <a:off x="663674" y="2860485"/>
                  <a:ext cx="509378" cy="708088"/>
                  <a:chOff x="800283" y="3470112"/>
                  <a:chExt cx="509378" cy="708088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06599B02-0C00-49AC-9A83-072CCE6E69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 rot="10800000">
                    <a:off x="800283" y="3495670"/>
                    <a:ext cx="453390" cy="657606"/>
                  </a:xfrm>
                  <a:prstGeom prst="rect">
                    <a:avLst/>
                  </a:prstGeom>
                </p:spPr>
              </p:pic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04699D8B-8F86-3ED3-EF29-895C009712FB}"/>
                      </a:ext>
                    </a:extLst>
                  </p:cNvPr>
                  <p:cNvSpPr/>
                  <p:nvPr/>
                </p:nvSpPr>
                <p:spPr>
                  <a:xfrm rot="3150574">
                    <a:off x="1117442" y="3993780"/>
                    <a:ext cx="157499" cy="165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645C919-2F64-C863-888E-3ADD1FD6D399}"/>
                      </a:ext>
                    </a:extLst>
                  </p:cNvPr>
                  <p:cNvSpPr/>
                  <p:nvPr/>
                </p:nvSpPr>
                <p:spPr>
                  <a:xfrm rot="1518860">
                    <a:off x="1125227" y="3489465"/>
                    <a:ext cx="157499" cy="165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B124616-0FA1-7FAA-5151-95F6335D2B8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0035" y="347011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8BF776F-07C4-E98A-D49D-007B4C70A0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0035" y="3931979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  <a:endParaRPr lang="en-US" sz="1000" baseline="30000" dirty="0"/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049822F-1545-7C25-DDC8-D9D585D1198A}"/>
                    </a:ext>
                  </a:extLst>
                </p:cNvPr>
                <p:cNvSpPr txBox="1"/>
                <p:nvPr/>
              </p:nvSpPr>
              <p:spPr>
                <a:xfrm>
                  <a:off x="996951" y="2909431"/>
                  <a:ext cx="547120" cy="15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" b="1" dirty="0"/>
                    <a:t> I I I I I          I I I I I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9C31F8C-245F-D59C-2C17-9A1915DEA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1018" y="2986375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1.25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89C31F8C-245F-D59C-2C17-9A1915DEA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1018" y="2986375"/>
                      <a:ext cx="385042" cy="18928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0156B07-CC9E-C7F5-51D1-E46F3549C2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4700" y="3256179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1.25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0156B07-CC9E-C7F5-51D1-E46F3549C2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700" y="3256179"/>
                      <a:ext cx="385042" cy="189283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21D7E7E4-2156-72F4-1BFE-0776DE954B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1891" y="2989445"/>
                      <a:ext cx="471214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600" dirty="0"/>
                        <a:t>2.50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21D7E7E4-2156-72F4-1BFE-0776DE954B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891" y="2989445"/>
                      <a:ext cx="471214" cy="189283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11FD1987-227A-DE41-30EE-7EB70D89A2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31408" y="2796886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1.25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11FD1987-227A-DE41-30EE-7EB70D89A2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1408" y="2796886"/>
                      <a:ext cx="385042" cy="189283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53B64E80-FCED-7AC3-5535-6C271104D0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31408" y="2506463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1.25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53B64E80-FCED-7AC3-5535-6C271104D0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1408" y="2506463"/>
                      <a:ext cx="385042" cy="189283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DFC3538-C9A5-933E-0D87-7B0E71CEAA3E}"/>
                  </a:ext>
                </a:extLst>
              </p:cNvPr>
              <p:cNvSpPr txBox="1"/>
              <p:nvPr/>
            </p:nvSpPr>
            <p:spPr>
              <a:xfrm>
                <a:off x="2002528" y="454547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b</a:t>
                </a:r>
                <a:endParaRPr lang="en-US" sz="1400" b="1" baseline="300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9B64F8-A051-1A56-06C6-1B909D5A8165}"/>
                  </a:ext>
                </a:extLst>
              </p:cNvPr>
              <p:cNvSpPr txBox="1"/>
              <p:nvPr/>
            </p:nvSpPr>
            <p:spPr>
              <a:xfrm>
                <a:off x="2096091" y="503880"/>
                <a:ext cx="122548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Refinement start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DA677E7-DCCA-3FD5-BD99-CADF54CF6931}"/>
                    </a:ext>
                  </a:extLst>
                </p:cNvPr>
                <p:cNvSpPr txBox="1"/>
                <p:nvPr/>
              </p:nvSpPr>
              <p:spPr>
                <a:xfrm>
                  <a:off x="3095768" y="1665557"/>
                  <a:ext cx="385042" cy="189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1.25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DA677E7-DCCA-3FD5-BD99-CADF54CF6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768" y="1665557"/>
                  <a:ext cx="385042" cy="189283"/>
                </a:xfrm>
                <a:prstGeom prst="rect">
                  <a:avLst/>
                </a:prstGeom>
                <a:blipFill>
                  <a:blip r:embed="rId17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29EE17-76C9-4925-9E96-41EB0EABA19D}"/>
                    </a:ext>
                  </a:extLst>
                </p:cNvPr>
                <p:cNvSpPr txBox="1"/>
                <p:nvPr/>
              </p:nvSpPr>
              <p:spPr>
                <a:xfrm>
                  <a:off x="3343119" y="1668141"/>
                  <a:ext cx="385042" cy="189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1.25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29EE17-76C9-4925-9E96-41EB0EABA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119" y="1668141"/>
                  <a:ext cx="385042" cy="18928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404C3FB-B4EE-04CF-7BB0-7D2249FCEF84}"/>
              </a:ext>
            </a:extLst>
          </p:cNvPr>
          <p:cNvSpPr txBox="1"/>
          <p:nvPr/>
        </p:nvSpPr>
        <p:spPr>
          <a:xfrm>
            <a:off x="798515" y="4306153"/>
            <a:ext cx="6819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Figure X.</a:t>
            </a:r>
            <a:r>
              <a:rPr lang="en-US" sz="1200" dirty="0"/>
              <a:t> Wild-type DJ-1 (PDB code: 5SY6). Bond distances in the moiety of hydrogen bond between O𝜀2 (E15) and O</a:t>
            </a:r>
            <a:r>
              <a:rPr lang="el-GR" sz="1200" dirty="0"/>
              <a:t>δ2</a:t>
            </a:r>
            <a:r>
              <a:rPr lang="en-US" sz="1200" dirty="0"/>
              <a:t> </a:t>
            </a:r>
            <a:r>
              <a:rPr lang="el-GR" sz="1200" dirty="0"/>
              <a:t>(</a:t>
            </a:r>
            <a:r>
              <a:rPr lang="en-US" sz="1200" dirty="0"/>
              <a:t>D24): </a:t>
            </a:r>
            <a:r>
              <a:rPr lang="en-US" sz="1200" b="1" dirty="0"/>
              <a:t>(a)</a:t>
            </a:r>
            <a:r>
              <a:rPr lang="en-US" sz="1200" dirty="0"/>
              <a:t> as measured in downloaded from PDB model, </a:t>
            </a:r>
            <a:r>
              <a:rPr lang="en-US" sz="1200" b="1" dirty="0"/>
              <a:t>(b)</a:t>
            </a:r>
            <a:r>
              <a:rPr lang="en-US" sz="1200" dirty="0"/>
              <a:t> starting geometry for all refinements (H is present only in </a:t>
            </a:r>
            <a:r>
              <a:rPr lang="en-US" sz="1200" dirty="0" err="1"/>
              <a:t>AQuaRef</a:t>
            </a:r>
            <a:r>
              <a:rPr lang="en-US" sz="1200" dirty="0"/>
              <a:t> refinement),  </a:t>
            </a:r>
            <a:r>
              <a:rPr lang="en-US" sz="1200" b="1" dirty="0"/>
              <a:t>(c)</a:t>
            </a:r>
            <a:r>
              <a:rPr lang="en-US" sz="1200" dirty="0"/>
              <a:t> ideal library values in Phenix; geometry of –COOH or –COO groups is the same for Asp and Glu residues, </a:t>
            </a:r>
            <a:r>
              <a:rPr lang="en-US" sz="1200" b="1" dirty="0"/>
              <a:t>(d)</a:t>
            </a:r>
            <a:r>
              <a:rPr lang="en-US" sz="1200" dirty="0"/>
              <a:t> unrestrained and </a:t>
            </a:r>
            <a:r>
              <a:rPr lang="en-US" sz="1200" b="1" dirty="0"/>
              <a:t>(e)</a:t>
            </a:r>
            <a:r>
              <a:rPr lang="en-US" sz="1200" dirty="0"/>
              <a:t> restrained refinement with </a:t>
            </a:r>
            <a:r>
              <a:rPr lang="en-US" sz="1200" dirty="0" err="1"/>
              <a:t>phenix.refine</a:t>
            </a:r>
            <a:r>
              <a:rPr lang="en-US" sz="1200" dirty="0"/>
              <a:t>, </a:t>
            </a:r>
            <a:r>
              <a:rPr lang="en-US" sz="1200" b="1" dirty="0"/>
              <a:t>(f)</a:t>
            </a:r>
            <a:r>
              <a:rPr lang="en-US" sz="1200" dirty="0"/>
              <a:t> refinement with </a:t>
            </a:r>
            <a:r>
              <a:rPr lang="en-US" sz="1200" dirty="0" err="1"/>
              <a:t>AQuaRef</a:t>
            </a:r>
            <a:r>
              <a:rPr lang="en-US" sz="1200" dirty="0"/>
              <a:t>. Distances in parentheses correspond to refinement using resolution-truncated data at 2 </a:t>
            </a:r>
            <a:r>
              <a:rPr lang="en-US" sz="1200" dirty="0" err="1"/>
              <a:t>Å</a:t>
            </a:r>
            <a:r>
              <a:rPr lang="en-US" sz="1200" dirty="0"/>
              <a:t>. H atom is shown only if it was explicitly modelled (present in the PDB model file).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4FC405-1D25-855C-0159-E2A1D20DC46E}"/>
              </a:ext>
            </a:extLst>
          </p:cNvPr>
          <p:cNvGrpSpPr/>
          <p:nvPr/>
        </p:nvGrpSpPr>
        <p:grpSpPr>
          <a:xfrm>
            <a:off x="2215868" y="2493375"/>
            <a:ext cx="1353177" cy="1463407"/>
            <a:chOff x="5162449" y="1025884"/>
            <a:chExt cx="1353177" cy="14634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137C6B-211B-C89D-AF5E-B9A86BDEC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239896" y="1743027"/>
              <a:ext cx="453390" cy="657606"/>
            </a:xfrm>
            <a:prstGeom prst="rect">
              <a:avLst/>
            </a:prstGeom>
          </p:spPr>
        </p:pic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03C7BEE-EB86-B4B8-D412-45CB7D76467B}"/>
                </a:ext>
              </a:extLst>
            </p:cNvPr>
            <p:cNvGrpSpPr/>
            <p:nvPr/>
          </p:nvGrpSpPr>
          <p:grpSpPr>
            <a:xfrm>
              <a:off x="5162449" y="1025884"/>
              <a:ext cx="1353177" cy="1463407"/>
              <a:chOff x="3234294" y="439313"/>
              <a:chExt cx="1353177" cy="1463407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2090EFC6-8D2B-52D3-E88A-91BDBBB5E981}"/>
                  </a:ext>
                </a:extLst>
              </p:cNvPr>
              <p:cNvGrpSpPr/>
              <p:nvPr/>
            </p:nvGrpSpPr>
            <p:grpSpPr>
              <a:xfrm>
                <a:off x="3267030" y="649883"/>
                <a:ext cx="1320441" cy="1252837"/>
                <a:chOff x="829063" y="635249"/>
                <a:chExt cx="1320441" cy="1252837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C4541CDF-8E3D-D1D9-CFE0-70EA3692A4B5}"/>
                    </a:ext>
                  </a:extLst>
                </p:cNvPr>
                <p:cNvGrpSpPr/>
                <p:nvPr/>
              </p:nvGrpSpPr>
              <p:grpSpPr>
                <a:xfrm>
                  <a:off x="1109627" y="635249"/>
                  <a:ext cx="975988" cy="1252837"/>
                  <a:chOff x="1109627" y="635249"/>
                  <a:chExt cx="975988" cy="1252837"/>
                </a:xfrm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59681A58-B45C-2D35-6330-8559F8406CB8}"/>
                      </a:ext>
                    </a:extLst>
                  </p:cNvPr>
                  <p:cNvGrpSpPr/>
                  <p:nvPr/>
                </p:nvGrpSpPr>
                <p:grpSpPr>
                  <a:xfrm>
                    <a:off x="1109627" y="1039947"/>
                    <a:ext cx="337306" cy="848139"/>
                    <a:chOff x="1109627" y="1039947"/>
                    <a:chExt cx="337306" cy="848139"/>
                  </a:xfrm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7B4FBA50-CEA0-1569-4666-EB1006D8EACE}"/>
                        </a:ext>
                      </a:extLst>
                    </p:cNvPr>
                    <p:cNvSpPr/>
                    <p:nvPr/>
                  </p:nvSpPr>
                  <p:spPr>
                    <a:xfrm rot="19662575">
                      <a:off x="1120494" y="1641865"/>
                      <a:ext cx="326439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A762CDF4-697C-06C6-AAA3-E479953B0257}"/>
                        </a:ext>
                      </a:extLst>
                    </p:cNvPr>
                    <p:cNvSpPr/>
                    <p:nvPr/>
                  </p:nvSpPr>
                  <p:spPr>
                    <a:xfrm rot="18391951">
                      <a:off x="1151274" y="1042665"/>
                      <a:ext cx="251657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TextBox 235">
                      <a:extLst>
                        <a:ext uri="{FF2B5EF4-FFF2-40B4-BE49-F238E27FC236}">
                          <a16:creationId xmlns:a16="http://schemas.microsoft.com/office/drawing/2014/main" id="{D0D79C30-5261-1013-A4AE-21C361EAEB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5977" y="1577967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  <p:sp>
                  <p:nvSpPr>
                    <p:cNvPr id="237" name="TextBox 236">
                      <a:extLst>
                        <a:ext uri="{FF2B5EF4-FFF2-40B4-BE49-F238E27FC236}">
                          <a16:creationId xmlns:a16="http://schemas.microsoft.com/office/drawing/2014/main" id="{5124A293-9975-15A8-107C-6119F96026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9627" y="1116997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7572A490-082A-CE3E-A84B-1CECAA8CD988}"/>
                      </a:ext>
                    </a:extLst>
                  </p:cNvPr>
                  <p:cNvGrpSpPr/>
                  <p:nvPr/>
                </p:nvGrpSpPr>
                <p:grpSpPr>
                  <a:xfrm>
                    <a:off x="1510679" y="635249"/>
                    <a:ext cx="574936" cy="776768"/>
                    <a:chOff x="1535129" y="605909"/>
                    <a:chExt cx="574936" cy="776768"/>
                  </a:xfrm>
                </p:grpSpPr>
                <p:pic>
                  <p:nvPicPr>
                    <p:cNvPr id="228" name="Picture 227">
                      <a:extLst>
                        <a:ext uri="{FF2B5EF4-FFF2-40B4-BE49-F238E27FC236}">
                          <a16:creationId xmlns:a16="http://schemas.microsoft.com/office/drawing/2014/main" id="{46DA4135-05F7-EF31-7108-BE37B026E18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656675" y="638212"/>
                      <a:ext cx="453390" cy="65760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334E114E-A533-300D-E096-6C8BB0473547}"/>
                        </a:ext>
                      </a:extLst>
                    </p:cNvPr>
                    <p:cNvSpPr/>
                    <p:nvPr/>
                  </p:nvSpPr>
                  <p:spPr>
                    <a:xfrm rot="17881885">
                      <a:off x="1561069" y="1133738"/>
                      <a:ext cx="251657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AC13AFC1-A7AB-F201-6EAC-D837ADA69E06}"/>
                        </a:ext>
                      </a:extLst>
                    </p:cNvPr>
                    <p:cNvSpPr/>
                    <p:nvPr/>
                  </p:nvSpPr>
                  <p:spPr>
                    <a:xfrm rot="14356429">
                      <a:off x="1549595" y="591443"/>
                      <a:ext cx="217290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TextBox 230">
                      <a:extLst>
                        <a:ext uri="{FF2B5EF4-FFF2-40B4-BE49-F238E27FC236}">
                          <a16:creationId xmlns:a16="http://schemas.microsoft.com/office/drawing/2014/main" id="{10667E61-5F37-A326-746B-27C477583F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03377" y="1074927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  <p:sp>
                  <p:nvSpPr>
                    <p:cNvPr id="232" name="TextBox 231">
                      <a:extLst>
                        <a:ext uri="{FF2B5EF4-FFF2-40B4-BE49-F238E27FC236}">
                          <a16:creationId xmlns:a16="http://schemas.microsoft.com/office/drawing/2014/main" id="{2EA4B68B-CF43-B9CF-1593-3C0DFD4D00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09413" y="610055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9" name="TextBox 218">
                      <a:extLst>
                        <a:ext uri="{FF2B5EF4-FFF2-40B4-BE49-F238E27FC236}">
                          <a16:creationId xmlns:a16="http://schemas.microsoft.com/office/drawing/2014/main" id="{9E554368-44E6-3FFC-44D1-DE47EFB55D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8215" y="1240645"/>
                      <a:ext cx="45487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600" dirty="0"/>
                        <a:t>2.50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219" name="TextBox 218">
                      <a:extLst>
                        <a:ext uri="{FF2B5EF4-FFF2-40B4-BE49-F238E27FC236}">
                          <a16:creationId xmlns:a16="http://schemas.microsoft.com/office/drawing/2014/main" id="{9E554368-44E6-3FFC-44D1-DE47EFB55D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48215" y="1240645"/>
                      <a:ext cx="454872" cy="18928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0" name="TextBox 219">
                      <a:extLst>
                        <a:ext uri="{FF2B5EF4-FFF2-40B4-BE49-F238E27FC236}">
                          <a16:creationId xmlns:a16="http://schemas.microsoft.com/office/drawing/2014/main" id="{6ED237A5-0989-97A1-5BD1-283F5E76C4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55121" y="1039916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1.32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220" name="TextBox 219">
                      <a:extLst>
                        <a:ext uri="{FF2B5EF4-FFF2-40B4-BE49-F238E27FC236}">
                          <a16:creationId xmlns:a16="http://schemas.microsoft.com/office/drawing/2014/main" id="{6ED237A5-0989-97A1-5BD1-283F5E76C4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55121" y="1039916"/>
                      <a:ext cx="385042" cy="18928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1" name="TextBox 220">
                      <a:extLst>
                        <a:ext uri="{FF2B5EF4-FFF2-40B4-BE49-F238E27FC236}">
                          <a16:creationId xmlns:a16="http://schemas.microsoft.com/office/drawing/2014/main" id="{5201F7EA-2EDE-DEB1-E134-687139D788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64462" y="768457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1.19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221" name="TextBox 220">
                      <a:extLst>
                        <a:ext uri="{FF2B5EF4-FFF2-40B4-BE49-F238E27FC236}">
                          <a16:creationId xmlns:a16="http://schemas.microsoft.com/office/drawing/2014/main" id="{5201F7EA-2EDE-DEB1-E134-687139D788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4462" y="768457"/>
                      <a:ext cx="385042" cy="189283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2" name="TextBox 221">
                      <a:extLst>
                        <a:ext uri="{FF2B5EF4-FFF2-40B4-BE49-F238E27FC236}">
                          <a16:creationId xmlns:a16="http://schemas.microsoft.com/office/drawing/2014/main" id="{1C155FF4-8C97-9D35-0C83-BE97975175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2262" y="1216910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1.26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222" name="TextBox 221">
                      <a:extLst>
                        <a:ext uri="{FF2B5EF4-FFF2-40B4-BE49-F238E27FC236}">
                          <a16:creationId xmlns:a16="http://schemas.microsoft.com/office/drawing/2014/main" id="{1C155FF4-8C97-9D35-0C83-BE97975175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2262" y="1216910"/>
                      <a:ext cx="385042" cy="189283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3" name="TextBox 222">
                      <a:extLst>
                        <a:ext uri="{FF2B5EF4-FFF2-40B4-BE49-F238E27FC236}">
                          <a16:creationId xmlns:a16="http://schemas.microsoft.com/office/drawing/2014/main" id="{3AE592C8-DDFE-9F41-D2C5-1BD5B5ECF2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9063" y="1505185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1.27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223" name="TextBox 222">
                      <a:extLst>
                        <a:ext uri="{FF2B5EF4-FFF2-40B4-BE49-F238E27FC236}">
                          <a16:creationId xmlns:a16="http://schemas.microsoft.com/office/drawing/2014/main" id="{3AE592C8-DDFE-9F41-D2C5-1BD5B5ECF2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9063" y="1505185"/>
                      <a:ext cx="385042" cy="189283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F137D33D-FB36-08D8-CEB4-38AD21E09F0A}"/>
                  </a:ext>
                </a:extLst>
              </p:cNvPr>
              <p:cNvSpPr txBox="1"/>
              <p:nvPr/>
            </p:nvSpPr>
            <p:spPr>
              <a:xfrm>
                <a:off x="3234294" y="439313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</a:t>
                </a:r>
                <a:endParaRPr lang="en-US" sz="1400" b="1" baseline="30000" dirty="0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060057EE-2234-A170-CA33-822D8FF3CB09}"/>
                  </a:ext>
                </a:extLst>
              </p:cNvPr>
              <p:cNvSpPr txBox="1"/>
              <p:nvPr/>
            </p:nvSpPr>
            <p:spPr>
              <a:xfrm>
                <a:off x="3321577" y="482427"/>
                <a:ext cx="12111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Unrestrained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88DB1E-7F25-4F71-9A88-3DC61E823412}"/>
                </a:ext>
              </a:extLst>
            </p:cNvPr>
            <p:cNvSpPr txBox="1"/>
            <p:nvPr/>
          </p:nvSpPr>
          <p:spPr>
            <a:xfrm>
              <a:off x="5569015" y="1753460"/>
              <a:ext cx="55816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 I I I I I I I I I I I I I I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B2B0BAE4-63CB-5FA4-C4FA-378E42D1DCAC}"/>
              </a:ext>
            </a:extLst>
          </p:cNvPr>
          <p:cNvSpPr txBox="1"/>
          <p:nvPr/>
        </p:nvSpPr>
        <p:spPr>
          <a:xfrm>
            <a:off x="4823459" y="2532599"/>
            <a:ext cx="122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AQuaRef</a:t>
            </a:r>
            <a:endParaRPr lang="en-US" sz="10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28EE705-5E2C-010A-86EC-E741A9B23979}"/>
              </a:ext>
            </a:extLst>
          </p:cNvPr>
          <p:cNvSpPr txBox="1"/>
          <p:nvPr/>
        </p:nvSpPr>
        <p:spPr>
          <a:xfrm>
            <a:off x="4731552" y="2493906"/>
            <a:ext cx="2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</a:t>
            </a:r>
            <a:endParaRPr lang="en-US" sz="1400" b="1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1FE381C2-AE25-B2E2-1E6D-8912C39B3B5A}"/>
                  </a:ext>
                </a:extLst>
              </p:cNvPr>
              <p:cNvSpPr txBox="1"/>
              <p:nvPr/>
            </p:nvSpPr>
            <p:spPr>
              <a:xfrm>
                <a:off x="5688413" y="3087665"/>
                <a:ext cx="433132" cy="271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600" dirty="0"/>
                  <a:t> 1.31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  <a:p>
                <a:pPr>
                  <a:lnSpc>
                    <a:spcPts val="700"/>
                  </a:lnSpc>
                </a:pPr>
                <a:r>
                  <a: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(1.32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US" sz="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1FE381C2-AE25-B2E2-1E6D-8912C39B3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13" y="3087665"/>
                <a:ext cx="433132" cy="27186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62906D53-98DA-C938-E132-DC286F84883E}"/>
                  </a:ext>
                </a:extLst>
              </p:cNvPr>
              <p:cNvSpPr txBox="1"/>
              <p:nvPr/>
            </p:nvSpPr>
            <p:spPr>
              <a:xfrm>
                <a:off x="5688706" y="2755130"/>
                <a:ext cx="433132" cy="271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600" dirty="0"/>
                  <a:t> 1.21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  <a:p>
                <a:pPr>
                  <a:lnSpc>
                    <a:spcPts val="700"/>
                  </a:lnSpc>
                </a:pPr>
                <a:r>
                  <a: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(1.22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US" sz="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62906D53-98DA-C938-E132-DC286F848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06" y="2755130"/>
                <a:ext cx="433132" cy="27186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5B705E5C-1F19-1F84-BD95-2CC25875894D}"/>
                  </a:ext>
                </a:extLst>
              </p:cNvPr>
              <p:cNvSpPr txBox="1"/>
              <p:nvPr/>
            </p:nvSpPr>
            <p:spPr>
              <a:xfrm>
                <a:off x="4726221" y="3557717"/>
                <a:ext cx="433132" cy="271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600" dirty="0"/>
                  <a:t> 1.27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  <a:p>
                <a:pPr>
                  <a:lnSpc>
                    <a:spcPts val="700"/>
                  </a:lnSpc>
                </a:pPr>
                <a:r>
                  <a: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(1.25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US" sz="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5B705E5C-1F19-1F84-BD95-2CC25875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21" y="3557717"/>
                <a:ext cx="433132" cy="27186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F062AFF0-1AA2-2E9F-E7FF-B3AC6611C5EF}"/>
                  </a:ext>
                </a:extLst>
              </p:cNvPr>
              <p:cNvSpPr txBox="1"/>
              <p:nvPr/>
            </p:nvSpPr>
            <p:spPr>
              <a:xfrm>
                <a:off x="4722252" y="3243826"/>
                <a:ext cx="433132" cy="271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600" dirty="0"/>
                  <a:t> 1.26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  <a:p>
                <a:pPr>
                  <a:lnSpc>
                    <a:spcPts val="700"/>
                  </a:lnSpc>
                </a:pPr>
                <a:r>
                  <a: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(1.26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US" sz="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F062AFF0-1AA2-2E9F-E7FF-B3AC6611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52" y="3243826"/>
                <a:ext cx="433132" cy="27186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612BAE4C-5CB0-B716-7D3B-C0EF49BABE71}"/>
                  </a:ext>
                </a:extLst>
              </p:cNvPr>
              <p:cNvSpPr txBox="1"/>
              <p:nvPr/>
            </p:nvSpPr>
            <p:spPr>
              <a:xfrm>
                <a:off x="5184793" y="3318454"/>
                <a:ext cx="477167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 dirty="0"/>
                  <a:t> 2.51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  <a:p>
                <a:pPr algn="ctr">
                  <a:lnSpc>
                    <a:spcPts val="700"/>
                  </a:lnSpc>
                </a:pPr>
                <a:r>
                  <a: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(2.50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US" sz="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612BAE4C-5CB0-B716-7D3B-C0EF49BA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93" y="3318454"/>
                <a:ext cx="477167" cy="27186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2A8138-F663-D29E-90A2-EE40C4469550}"/>
                  </a:ext>
                </a:extLst>
              </p:cNvPr>
              <p:cNvSpPr txBox="1"/>
              <p:nvPr/>
            </p:nvSpPr>
            <p:spPr>
              <a:xfrm>
                <a:off x="5688706" y="1691167"/>
                <a:ext cx="385042" cy="18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ea typeface="Cambria Math" panose="02040503050406030204" pitchFamily="18" charset="0"/>
                  </a:rPr>
                  <a:t>1.33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2A8138-F663-D29E-90A2-EE40C4469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06" y="1691167"/>
                <a:ext cx="385042" cy="189283"/>
              </a:xfrm>
              <a:prstGeom prst="rect">
                <a:avLst/>
              </a:prstGeom>
              <a:blipFill>
                <a:blip r:embed="rId2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19153F-8B4F-F7AA-44E6-BBF0F61580B9}"/>
                  </a:ext>
                </a:extLst>
              </p:cNvPr>
              <p:cNvSpPr txBox="1"/>
              <p:nvPr/>
            </p:nvSpPr>
            <p:spPr>
              <a:xfrm>
                <a:off x="5688706" y="1391460"/>
                <a:ext cx="385042" cy="18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ea typeface="Cambria Math" panose="02040503050406030204" pitchFamily="18" charset="0"/>
                  </a:rPr>
                  <a:t>1.25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19153F-8B4F-F7AA-44E6-BBF0F615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06" y="1391460"/>
                <a:ext cx="385042" cy="18928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D81093-5A7E-1B5E-45DF-8B66E70ED6DB}"/>
                  </a:ext>
                </a:extLst>
              </p:cNvPr>
              <p:cNvSpPr txBox="1"/>
              <p:nvPr/>
            </p:nvSpPr>
            <p:spPr>
              <a:xfrm>
                <a:off x="4795758" y="2150800"/>
                <a:ext cx="385042" cy="18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ea typeface="Cambria Math" panose="02040503050406030204" pitchFamily="18" charset="0"/>
                  </a:rPr>
                  <a:t>1.25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D81093-5A7E-1B5E-45DF-8B66E70ED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58" y="2150800"/>
                <a:ext cx="385042" cy="18928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3D8BC-94BC-5B36-2284-F275D9FCA797}"/>
                  </a:ext>
                </a:extLst>
              </p:cNvPr>
              <p:cNvSpPr txBox="1"/>
              <p:nvPr/>
            </p:nvSpPr>
            <p:spPr>
              <a:xfrm>
                <a:off x="4793053" y="1891416"/>
                <a:ext cx="385042" cy="18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ea typeface="Cambria Math" panose="02040503050406030204" pitchFamily="18" charset="0"/>
                  </a:rPr>
                  <a:t>1.25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3D8BC-94BC-5B36-2284-F275D9FCA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053" y="1891416"/>
                <a:ext cx="385042" cy="189283"/>
              </a:xfrm>
              <a:prstGeom prst="rect">
                <a:avLst/>
              </a:prstGeom>
              <a:blipFill>
                <a:blip r:embed="rId3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E0A12CE-5AF4-D46A-E25E-C876D94277EA}"/>
              </a:ext>
            </a:extLst>
          </p:cNvPr>
          <p:cNvSpPr txBox="1"/>
          <p:nvPr/>
        </p:nvSpPr>
        <p:spPr>
          <a:xfrm>
            <a:off x="4811984" y="1124858"/>
            <a:ext cx="1211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GeoStd</a:t>
            </a:r>
            <a:r>
              <a:rPr lang="en-US" sz="1000" dirty="0"/>
              <a:t> (ideal)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8B72CA0-4981-332C-1441-887A5DBDB734}"/>
              </a:ext>
            </a:extLst>
          </p:cNvPr>
          <p:cNvSpPr txBox="1"/>
          <p:nvPr/>
        </p:nvSpPr>
        <p:spPr>
          <a:xfrm>
            <a:off x="4724701" y="1081744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</a:t>
            </a:r>
            <a:endParaRPr lang="en-US" sz="1400" b="1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35075FA0-B695-A769-9583-FE5A6FFB9FEB}"/>
                  </a:ext>
                </a:extLst>
              </p:cNvPr>
              <p:cNvSpPr txBox="1"/>
              <p:nvPr/>
            </p:nvSpPr>
            <p:spPr>
              <a:xfrm>
                <a:off x="5348235" y="1684814"/>
                <a:ext cx="385042" cy="18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ea typeface="Cambria Math" panose="02040503050406030204" pitchFamily="18" charset="0"/>
                  </a:rPr>
                  <a:t>1.02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35075FA0-B695-A769-9583-FE5A6FFB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35" y="1684814"/>
                <a:ext cx="385042" cy="18928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C1B7EE01-C72B-7FB0-6936-56BEEB6F3143}"/>
                  </a:ext>
                </a:extLst>
              </p:cNvPr>
              <p:cNvSpPr txBox="1"/>
              <p:nvPr/>
            </p:nvSpPr>
            <p:spPr>
              <a:xfrm>
                <a:off x="5364148" y="3108684"/>
                <a:ext cx="385042" cy="18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ea typeface="Cambria Math" panose="02040503050406030204" pitchFamily="18" charset="0"/>
                  </a:rPr>
                  <a:t>1.03 </a:t>
                </a:r>
                <a14:m>
                  <m:oMath xmlns:m="http://schemas.openxmlformats.org/officeDocument/2006/math">
                    <m:r>
                      <a:rPr lang="en-US" sz="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C1B7EE01-C72B-7FB0-6936-56BEEB6F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148" y="3108684"/>
                <a:ext cx="385042" cy="189283"/>
              </a:xfrm>
              <a:prstGeom prst="rect">
                <a:avLst/>
              </a:prstGeom>
              <a:blipFill>
                <a:blip r:embed="rId3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87E7949-D174-82E6-815E-F4C81F3FB351}"/>
              </a:ext>
            </a:extLst>
          </p:cNvPr>
          <p:cNvGrpSpPr/>
          <p:nvPr/>
        </p:nvGrpSpPr>
        <p:grpSpPr>
          <a:xfrm>
            <a:off x="2217883" y="1078539"/>
            <a:ext cx="1356218" cy="1262132"/>
            <a:chOff x="1510945" y="1050117"/>
            <a:chExt cx="1356218" cy="1262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4D1C9D-6FAE-9639-4F76-02311CBDC80C}"/>
                </a:ext>
              </a:extLst>
            </p:cNvPr>
            <p:cNvGrpSpPr/>
            <p:nvPr/>
          </p:nvGrpSpPr>
          <p:grpSpPr>
            <a:xfrm>
              <a:off x="1510945" y="1050117"/>
              <a:ext cx="1356218" cy="1262132"/>
              <a:chOff x="800826" y="456730"/>
              <a:chExt cx="1356218" cy="126213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F752D31-D3A5-2644-5900-C82F6EC97368}"/>
                  </a:ext>
                </a:extLst>
              </p:cNvPr>
              <p:cNvGrpSpPr/>
              <p:nvPr/>
            </p:nvGrpSpPr>
            <p:grpSpPr>
              <a:xfrm>
                <a:off x="843489" y="806162"/>
                <a:ext cx="1313555" cy="912700"/>
                <a:chOff x="4336015" y="746673"/>
                <a:chExt cx="1313555" cy="9127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089E2747-A8E3-C8A9-8DFE-98D2472318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89918" y="1221385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2.49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7BF868D0-302C-FB4D-FB28-A38041FF88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9918" y="1221385"/>
                      <a:ext cx="385042" cy="189283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6B743154-23D1-607D-EF4B-DCD6CBD7B2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0023" y="746673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/>
                        <a:t>1.22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6B743154-23D1-607D-EF4B-DCD6CBD7B2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0023" y="746673"/>
                      <a:ext cx="385042" cy="189283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DE0435E-04FC-8B7D-8E91-E91B9E86F2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4528" y="1012900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/>
                        <a:t>1.30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DE0435E-04FC-8B7D-8E91-E91B9E86F2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4528" y="1012900"/>
                      <a:ext cx="385042" cy="189283"/>
                    </a:xfrm>
                    <a:prstGeom prst="rect">
                      <a:avLst/>
                    </a:prstGeom>
                    <a:blipFill>
                      <a:blip r:embed="rId4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6D3F150-EB1A-E84F-4D86-C80D780B84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36015" y="1470090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1.26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6D3F150-EB1A-E84F-4D86-C80D780B84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36015" y="1470090"/>
                      <a:ext cx="385042" cy="189283"/>
                    </a:xfrm>
                    <a:prstGeom prst="rect">
                      <a:avLst/>
                    </a:prstGeom>
                    <a:blipFill>
                      <a:blip r:embed="rId4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99563960-8750-29C4-40FB-FBF566A0C9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39717" y="1176182"/>
                      <a:ext cx="385042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00" dirty="0"/>
                        <a:t>1.27 </a:t>
                      </a:r>
                      <a14:m>
                        <m:oMath xmlns:m="http://schemas.openxmlformats.org/officeDocument/2006/math"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99563960-8750-29C4-40FB-FBF566A0C9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39717" y="1176182"/>
                      <a:ext cx="385042" cy="189283"/>
                    </a:xfrm>
                    <a:prstGeom prst="rect">
                      <a:avLst/>
                    </a:prstGeom>
                    <a:blipFill>
                      <a:blip r:embed="rId4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87A475-C80E-129C-065E-B575141B4070}"/>
                  </a:ext>
                </a:extLst>
              </p:cNvPr>
              <p:cNvSpPr txBox="1"/>
              <p:nvPr/>
            </p:nvSpPr>
            <p:spPr>
              <a:xfrm>
                <a:off x="887744" y="498859"/>
                <a:ext cx="12088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Lin </a:t>
                </a:r>
                <a:r>
                  <a:rPr lang="en-US" sz="1000" i="1" dirty="0"/>
                  <a:t>et al.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198181-2B94-29FC-A0AB-12F4495C4FD3}"/>
                  </a:ext>
                </a:extLst>
              </p:cNvPr>
              <p:cNvSpPr txBox="1"/>
              <p:nvPr/>
            </p:nvSpPr>
            <p:spPr>
              <a:xfrm>
                <a:off x="800826" y="456730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a</a:t>
                </a:r>
                <a:endParaRPr lang="en-US" sz="1400" b="1" baseline="30000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BB4D5A-21BF-6AA1-5F1B-960A451B64AA}"/>
                </a:ext>
              </a:extLst>
            </p:cNvPr>
            <p:cNvSpPr txBox="1"/>
            <p:nvPr/>
          </p:nvSpPr>
          <p:spPr>
            <a:xfrm>
              <a:off x="1527629" y="1676003"/>
              <a:ext cx="3369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E15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E4BDB-C4C4-A763-9286-F75B8BB7E99E}"/>
                </a:ext>
              </a:extLst>
            </p:cNvPr>
            <p:cNvSpPr txBox="1"/>
            <p:nvPr/>
          </p:nvSpPr>
          <p:spPr>
            <a:xfrm>
              <a:off x="2125583" y="1281205"/>
              <a:ext cx="3497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D24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6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2121CEB-3A60-88A8-713F-15853D168DAC}"/>
              </a:ext>
            </a:extLst>
          </p:cNvPr>
          <p:cNvGrpSpPr/>
          <p:nvPr/>
        </p:nvGrpSpPr>
        <p:grpSpPr>
          <a:xfrm>
            <a:off x="4009009" y="1554073"/>
            <a:ext cx="1208334" cy="1252837"/>
            <a:chOff x="6790645" y="1044257"/>
            <a:chExt cx="1208334" cy="1252837"/>
          </a:xfrm>
        </p:grpSpPr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1B0A4B42-4487-3E17-BE12-8DC753A91C6A}"/>
                </a:ext>
              </a:extLst>
            </p:cNvPr>
            <p:cNvGrpSpPr/>
            <p:nvPr/>
          </p:nvGrpSpPr>
          <p:grpSpPr>
            <a:xfrm>
              <a:off x="7033858" y="1044257"/>
              <a:ext cx="965121" cy="1252837"/>
              <a:chOff x="1120494" y="635249"/>
              <a:chExt cx="965121" cy="1252837"/>
            </a:xfrm>
          </p:grpSpPr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F3DAEBBD-6A4A-60B4-D009-8291451447F8}"/>
                  </a:ext>
                </a:extLst>
              </p:cNvPr>
              <p:cNvSpPr/>
              <p:nvPr/>
            </p:nvSpPr>
            <p:spPr>
              <a:xfrm rot="19662575">
                <a:off x="1120494" y="1641865"/>
                <a:ext cx="326439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C0649FEC-62A8-C46F-93EC-2777F8B84B8B}"/>
                  </a:ext>
                </a:extLst>
              </p:cNvPr>
              <p:cNvGrpSpPr/>
              <p:nvPr/>
            </p:nvGrpSpPr>
            <p:grpSpPr>
              <a:xfrm>
                <a:off x="1510679" y="635249"/>
                <a:ext cx="574936" cy="776768"/>
                <a:chOff x="1535129" y="605909"/>
                <a:chExt cx="574936" cy="776768"/>
              </a:xfrm>
            </p:grpSpPr>
            <p:pic>
              <p:nvPicPr>
                <p:cNvPr id="507" name="Picture 506">
                  <a:extLst>
                    <a:ext uri="{FF2B5EF4-FFF2-40B4-BE49-F238E27FC236}">
                      <a16:creationId xmlns:a16="http://schemas.microsoft.com/office/drawing/2014/main" id="{8683E429-229B-6290-D560-460E4727CE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56675" y="638212"/>
                  <a:ext cx="453390" cy="657606"/>
                </a:xfrm>
                <a:prstGeom prst="rect">
                  <a:avLst/>
                </a:prstGeom>
              </p:spPr>
            </p:pic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796750B8-39EF-AB1E-36A6-4E8DF5901FB8}"/>
                    </a:ext>
                  </a:extLst>
                </p:cNvPr>
                <p:cNvSpPr/>
                <p:nvPr/>
              </p:nvSpPr>
              <p:spPr>
                <a:xfrm rot="17881885">
                  <a:off x="1561069" y="1133738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2654CE17-B3BA-C043-496D-1DA7C25BAB99}"/>
                    </a:ext>
                  </a:extLst>
                </p:cNvPr>
                <p:cNvSpPr/>
                <p:nvPr/>
              </p:nvSpPr>
              <p:spPr>
                <a:xfrm rot="14356429">
                  <a:off x="1549595" y="591443"/>
                  <a:ext cx="21729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TextBox 509">
                  <a:extLst>
                    <a:ext uri="{FF2B5EF4-FFF2-40B4-BE49-F238E27FC236}">
                      <a16:creationId xmlns:a16="http://schemas.microsoft.com/office/drawing/2014/main" id="{148A00C6-A7E5-0630-772B-3C1342D1FFCB}"/>
                    </a:ext>
                  </a:extLst>
                </p:cNvPr>
                <p:cNvSpPr txBox="1"/>
                <p:nvPr/>
              </p:nvSpPr>
              <p:spPr>
                <a:xfrm>
                  <a:off x="1603377" y="1074927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C33C9649-02B0-385D-8BF6-5EBB22F2BC06}"/>
                    </a:ext>
                  </a:extLst>
                </p:cNvPr>
                <p:cNvSpPr txBox="1"/>
                <p:nvPr/>
              </p:nvSpPr>
              <p:spPr>
                <a:xfrm>
                  <a:off x="1609413" y="61005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97D9D650-E237-E298-6E77-6AEFA3013255}"/>
                </a:ext>
              </a:extLst>
            </p:cNvPr>
            <p:cNvGrpSpPr/>
            <p:nvPr/>
          </p:nvGrpSpPr>
          <p:grpSpPr>
            <a:xfrm>
              <a:off x="6790645" y="1517747"/>
              <a:ext cx="509378" cy="708088"/>
              <a:chOff x="800283" y="3470112"/>
              <a:chExt cx="509378" cy="708088"/>
            </a:xfrm>
          </p:grpSpPr>
          <p:pic>
            <p:nvPicPr>
              <p:cNvPr id="496" name="Picture 495">
                <a:extLst>
                  <a:ext uri="{FF2B5EF4-FFF2-40B4-BE49-F238E27FC236}">
                    <a16:creationId xmlns:a16="http://schemas.microsoft.com/office/drawing/2014/main" id="{78376003-4B83-B7FB-A8D2-93D8CBBD9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800283" y="3495670"/>
                <a:ext cx="453390" cy="657606"/>
              </a:xfrm>
              <a:prstGeom prst="rect">
                <a:avLst/>
              </a:prstGeom>
            </p:spPr>
          </p:pic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EFA3FC7-EF54-9436-5D08-72FC1CABFF1A}"/>
                  </a:ext>
                </a:extLst>
              </p:cNvPr>
              <p:cNvSpPr/>
              <p:nvPr/>
            </p:nvSpPr>
            <p:spPr>
              <a:xfrm rot="3150574">
                <a:off x="1117442" y="3993780"/>
                <a:ext cx="157499" cy="165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79891BA1-CBF5-E764-ED37-D2FD69940128}"/>
                  </a:ext>
                </a:extLst>
              </p:cNvPr>
              <p:cNvSpPr/>
              <p:nvPr/>
            </p:nvSpPr>
            <p:spPr>
              <a:xfrm rot="1518860">
                <a:off x="1125227" y="3489465"/>
                <a:ext cx="157499" cy="165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TextBox 498">
                <a:extLst>
                  <a:ext uri="{FF2B5EF4-FFF2-40B4-BE49-F238E27FC236}">
                    <a16:creationId xmlns:a16="http://schemas.microsoft.com/office/drawing/2014/main" id="{26CD3746-38C1-6527-A270-EA7C91322EB3}"/>
                  </a:ext>
                </a:extLst>
              </p:cNvPr>
              <p:cNvSpPr txBox="1"/>
              <p:nvPr/>
            </p:nvSpPr>
            <p:spPr>
              <a:xfrm>
                <a:off x="1040035" y="3470112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</a:t>
                </a:r>
              </a:p>
            </p:txBody>
          </p:sp>
          <p:sp>
            <p:nvSpPr>
              <p:cNvPr id="500" name="TextBox 499">
                <a:extLst>
                  <a:ext uri="{FF2B5EF4-FFF2-40B4-BE49-F238E27FC236}">
                    <a16:creationId xmlns:a16="http://schemas.microsoft.com/office/drawing/2014/main" id="{E520883E-A678-8E5C-CF4A-CD259B87FA77}"/>
                  </a:ext>
                </a:extLst>
              </p:cNvPr>
              <p:cNvSpPr txBox="1"/>
              <p:nvPr/>
            </p:nvSpPr>
            <p:spPr>
              <a:xfrm>
                <a:off x="1040035" y="3931979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</a:t>
                </a:r>
                <a:endParaRPr lang="en-US" sz="1000" baseline="30000" dirty="0"/>
              </a:p>
            </p:txBody>
          </p:sp>
        </p:grp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3D66392C-2F28-5E41-855C-8A0F72084BB2}"/>
                </a:ext>
              </a:extLst>
            </p:cNvPr>
            <p:cNvSpPr txBox="1"/>
            <p:nvPr/>
          </p:nvSpPr>
          <p:spPr>
            <a:xfrm>
              <a:off x="7117485" y="1559930"/>
              <a:ext cx="55816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 I I I I I I I I I I I I I I</a:t>
              </a:r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37EB90D4-BEB6-F02D-1275-0C0539872720}"/>
              </a:ext>
            </a:extLst>
          </p:cNvPr>
          <p:cNvGrpSpPr/>
          <p:nvPr/>
        </p:nvGrpSpPr>
        <p:grpSpPr>
          <a:xfrm>
            <a:off x="2628266" y="1554185"/>
            <a:ext cx="1208334" cy="1252837"/>
            <a:chOff x="7044367" y="1216535"/>
            <a:chExt cx="1208334" cy="1252837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52331ED9-1E21-8BF2-9C23-14DD3F37C6BF}"/>
                </a:ext>
              </a:extLst>
            </p:cNvPr>
            <p:cNvGrpSpPr/>
            <p:nvPr/>
          </p:nvGrpSpPr>
          <p:grpSpPr>
            <a:xfrm>
              <a:off x="7287580" y="1216535"/>
              <a:ext cx="965121" cy="1252837"/>
              <a:chOff x="1120494" y="635249"/>
              <a:chExt cx="965121" cy="1252837"/>
            </a:xfrm>
          </p:grpSpPr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08E43850-F171-D630-9BEE-3329969BAC63}"/>
                  </a:ext>
                </a:extLst>
              </p:cNvPr>
              <p:cNvSpPr/>
              <p:nvPr/>
            </p:nvSpPr>
            <p:spPr>
              <a:xfrm rot="19662575">
                <a:off x="1120494" y="1641865"/>
                <a:ext cx="326439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3D9DDE1D-095C-BDBB-2FF5-E77C22CB94A2}"/>
                  </a:ext>
                </a:extLst>
              </p:cNvPr>
              <p:cNvGrpSpPr/>
              <p:nvPr/>
            </p:nvGrpSpPr>
            <p:grpSpPr>
              <a:xfrm>
                <a:off x="1510679" y="635249"/>
                <a:ext cx="574936" cy="776768"/>
                <a:chOff x="1535129" y="605909"/>
                <a:chExt cx="574936" cy="776768"/>
              </a:xfrm>
            </p:grpSpPr>
            <p:pic>
              <p:nvPicPr>
                <p:cNvPr id="479" name="Picture 478">
                  <a:extLst>
                    <a:ext uri="{FF2B5EF4-FFF2-40B4-BE49-F238E27FC236}">
                      <a16:creationId xmlns:a16="http://schemas.microsoft.com/office/drawing/2014/main" id="{0D1A3A5F-0A3A-7E34-742C-0F5ECBE75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56675" y="638212"/>
                  <a:ext cx="453390" cy="657606"/>
                </a:xfrm>
                <a:prstGeom prst="rect">
                  <a:avLst/>
                </a:prstGeom>
              </p:spPr>
            </p:pic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69AB19EF-CA70-0EF6-F3ED-F5410E7A48CD}"/>
                    </a:ext>
                  </a:extLst>
                </p:cNvPr>
                <p:cNvSpPr/>
                <p:nvPr/>
              </p:nvSpPr>
              <p:spPr>
                <a:xfrm rot="17881885">
                  <a:off x="1561069" y="1133738"/>
                  <a:ext cx="251657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743DF4A4-3B98-965A-B472-E537890254E1}"/>
                    </a:ext>
                  </a:extLst>
                </p:cNvPr>
                <p:cNvSpPr/>
                <p:nvPr/>
              </p:nvSpPr>
              <p:spPr>
                <a:xfrm rot="14356429">
                  <a:off x="1549595" y="591443"/>
                  <a:ext cx="21729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B5146594-CAF3-EA55-3F68-201EEBB15B45}"/>
                    </a:ext>
                  </a:extLst>
                </p:cNvPr>
                <p:cNvSpPr txBox="1"/>
                <p:nvPr/>
              </p:nvSpPr>
              <p:spPr>
                <a:xfrm>
                  <a:off x="1603377" y="1074927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483" name="TextBox 482">
                  <a:extLst>
                    <a:ext uri="{FF2B5EF4-FFF2-40B4-BE49-F238E27FC236}">
                      <a16:creationId xmlns:a16="http://schemas.microsoft.com/office/drawing/2014/main" id="{0E5243E5-5D06-F7B1-D53F-6675ADD848FD}"/>
                    </a:ext>
                  </a:extLst>
                </p:cNvPr>
                <p:cNvSpPr txBox="1"/>
                <p:nvPr/>
              </p:nvSpPr>
              <p:spPr>
                <a:xfrm>
                  <a:off x="1609413" y="61005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949B358E-2DE3-ABFA-4986-3FA69CA297BB}"/>
                </a:ext>
              </a:extLst>
            </p:cNvPr>
            <p:cNvGrpSpPr/>
            <p:nvPr/>
          </p:nvGrpSpPr>
          <p:grpSpPr>
            <a:xfrm>
              <a:off x="7044367" y="1690025"/>
              <a:ext cx="509378" cy="708088"/>
              <a:chOff x="800283" y="3470112"/>
              <a:chExt cx="509378" cy="708088"/>
            </a:xfrm>
          </p:grpSpPr>
          <p:pic>
            <p:nvPicPr>
              <p:cNvPr id="467" name="Picture 466">
                <a:extLst>
                  <a:ext uri="{FF2B5EF4-FFF2-40B4-BE49-F238E27FC236}">
                    <a16:creationId xmlns:a16="http://schemas.microsoft.com/office/drawing/2014/main" id="{137223EB-0C8D-A39B-F85E-AF19726B8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800283" y="3495670"/>
                <a:ext cx="453390" cy="657606"/>
              </a:xfrm>
              <a:prstGeom prst="rect">
                <a:avLst/>
              </a:prstGeom>
            </p:spPr>
          </p:pic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21C32CD5-E1F9-9732-034E-3738AB6AD55A}"/>
                  </a:ext>
                </a:extLst>
              </p:cNvPr>
              <p:cNvSpPr/>
              <p:nvPr/>
            </p:nvSpPr>
            <p:spPr>
              <a:xfrm rot="3150574">
                <a:off x="1117442" y="3993780"/>
                <a:ext cx="157499" cy="165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4B3C308A-4509-1B3C-FBE6-EF4E82E3A734}"/>
                  </a:ext>
                </a:extLst>
              </p:cNvPr>
              <p:cNvSpPr/>
              <p:nvPr/>
            </p:nvSpPr>
            <p:spPr>
              <a:xfrm rot="1518860">
                <a:off x="1125227" y="3489465"/>
                <a:ext cx="157499" cy="165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1BC7A57C-81AB-7B69-7DD8-F6B1E107765D}"/>
                  </a:ext>
                </a:extLst>
              </p:cNvPr>
              <p:cNvSpPr txBox="1"/>
              <p:nvPr/>
            </p:nvSpPr>
            <p:spPr>
              <a:xfrm>
                <a:off x="1040035" y="3470112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</a:t>
                </a:r>
              </a:p>
            </p:txBody>
          </p:sp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0B4CB542-DA28-F283-288D-8AC912A827C6}"/>
                  </a:ext>
                </a:extLst>
              </p:cNvPr>
              <p:cNvSpPr txBox="1"/>
              <p:nvPr/>
            </p:nvSpPr>
            <p:spPr>
              <a:xfrm>
                <a:off x="1040035" y="3931979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O</a:t>
                </a:r>
                <a:endParaRPr lang="en-US" sz="1000" baseline="30000" dirty="0"/>
              </a:p>
            </p:txBody>
          </p:sp>
        </p:grp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D8BD3FAD-75CF-9172-751E-46BB80E4B2AB}"/>
                </a:ext>
              </a:extLst>
            </p:cNvPr>
            <p:cNvSpPr txBox="1"/>
            <p:nvPr/>
          </p:nvSpPr>
          <p:spPr>
            <a:xfrm>
              <a:off x="7371207" y="1732208"/>
              <a:ext cx="55816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 I I I I I I I I I I I I I I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5ED2715-6C76-D4F0-F6F5-B9ABCAC207E9}"/>
              </a:ext>
            </a:extLst>
          </p:cNvPr>
          <p:cNvSpPr txBox="1"/>
          <p:nvPr/>
        </p:nvSpPr>
        <p:spPr>
          <a:xfrm>
            <a:off x="2620194" y="1284941"/>
            <a:ext cx="1252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Lin </a:t>
            </a:r>
            <a:r>
              <a:rPr lang="en-US" sz="1000" i="1" dirty="0"/>
              <a:t>et al.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920532-9C19-5784-7454-9D8C60FD5267}"/>
              </a:ext>
            </a:extLst>
          </p:cNvPr>
          <p:cNvSpPr txBox="1"/>
          <p:nvPr/>
        </p:nvSpPr>
        <p:spPr>
          <a:xfrm>
            <a:off x="2531496" y="1238498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</a:t>
            </a:r>
            <a:endParaRPr lang="en-US" sz="1400" b="1" baseline="30000" dirty="0"/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23DD404F-8C66-0C00-6C13-2274B0C62FAD}"/>
              </a:ext>
            </a:extLst>
          </p:cNvPr>
          <p:cNvGrpSpPr/>
          <p:nvPr/>
        </p:nvGrpSpPr>
        <p:grpSpPr>
          <a:xfrm>
            <a:off x="2551522" y="1447166"/>
            <a:ext cx="1436869" cy="1705250"/>
            <a:chOff x="751979" y="4084463"/>
            <a:chExt cx="1436869" cy="1705250"/>
          </a:xfrm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47EB170A-7791-2B5B-C8F9-1E4138BE5FFF}"/>
                </a:ext>
              </a:extLst>
            </p:cNvPr>
            <p:cNvGrpSpPr/>
            <p:nvPr/>
          </p:nvGrpSpPr>
          <p:grpSpPr>
            <a:xfrm>
              <a:off x="964108" y="4084463"/>
              <a:ext cx="1224740" cy="1705250"/>
              <a:chOff x="1972673" y="3965113"/>
              <a:chExt cx="1224740" cy="1705250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DBD68439-9D64-A15C-47C0-4559A18BFA2F}"/>
                  </a:ext>
                </a:extLst>
              </p:cNvPr>
              <p:cNvGrpSpPr/>
              <p:nvPr/>
            </p:nvGrpSpPr>
            <p:grpSpPr>
              <a:xfrm rot="1182316">
                <a:off x="2496722" y="4822224"/>
                <a:ext cx="570612" cy="848139"/>
                <a:chOff x="2340821" y="3476727"/>
                <a:chExt cx="570612" cy="84813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01F4F807-E241-6D7F-A8BB-C87766489B73}"/>
                    </a:ext>
                  </a:extLst>
                </p:cNvPr>
                <p:cNvGrpSpPr/>
                <p:nvPr/>
              </p:nvGrpSpPr>
              <p:grpSpPr>
                <a:xfrm>
                  <a:off x="2340821" y="3476727"/>
                  <a:ext cx="570612" cy="848139"/>
                  <a:chOff x="876321" y="1039947"/>
                  <a:chExt cx="570612" cy="848139"/>
                </a:xfrm>
              </p:grpSpPr>
              <p:pic>
                <p:nvPicPr>
                  <p:cNvPr id="305" name="Picture 304">
                    <a:extLst>
                      <a:ext uri="{FF2B5EF4-FFF2-40B4-BE49-F238E27FC236}">
                        <a16:creationId xmlns:a16="http://schemas.microsoft.com/office/drawing/2014/main" id="{F2BC92CE-4B81-5225-6A1D-00BCD31CD1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76321" y="1140837"/>
                    <a:ext cx="453915" cy="658368"/>
                  </a:xfrm>
                  <a:prstGeom prst="rect">
                    <a:avLst/>
                  </a:prstGeom>
                </p:spPr>
              </p:pic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A102335C-3184-5404-82D9-2357D7CEBAB0}"/>
                      </a:ext>
                    </a:extLst>
                  </p:cNvPr>
                  <p:cNvSpPr/>
                  <p:nvPr/>
                </p:nvSpPr>
                <p:spPr>
                  <a:xfrm rot="19662575">
                    <a:off x="1120494" y="1641865"/>
                    <a:ext cx="326439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73B08A39-801D-7A62-DE03-509CF12E83D0}"/>
                      </a:ext>
                    </a:extLst>
                  </p:cNvPr>
                  <p:cNvSpPr/>
                  <p:nvPr/>
                </p:nvSpPr>
                <p:spPr>
                  <a:xfrm rot="18391951">
                    <a:off x="1151274" y="1042665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208FEE70-FDC1-9832-45B6-A62E760C9A43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277" y="158749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9A0960EF-76A7-1C7B-6590-DE5094364F5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277" y="110747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73038E32-A917-D862-7D98-5C9E93C0DB3E}"/>
                    </a:ext>
                  </a:extLst>
                </p:cNvPr>
                <p:cNvSpPr/>
                <p:nvPr/>
              </p:nvSpPr>
              <p:spPr>
                <a:xfrm rot="3712781">
                  <a:off x="2316972" y="3906235"/>
                  <a:ext cx="378243" cy="2003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14799893-0366-7CAF-FB7E-527DF3F32121}"/>
                    </a:ext>
                  </a:extLst>
                </p:cNvPr>
                <p:cNvSpPr/>
                <p:nvPr/>
              </p:nvSpPr>
              <p:spPr>
                <a:xfrm rot="2109657">
                  <a:off x="2494507" y="3960037"/>
                  <a:ext cx="378243" cy="234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06313DCD-AAAF-80E9-699E-4E0CE2A473B8}"/>
                    </a:ext>
                  </a:extLst>
                </p:cNvPr>
                <p:cNvSpPr/>
                <p:nvPr/>
              </p:nvSpPr>
              <p:spPr>
                <a:xfrm rot="2109657">
                  <a:off x="2634749" y="3563412"/>
                  <a:ext cx="168305" cy="1504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5E572752-AE7D-5BEE-F248-F975433A1078}"/>
                    </a:ext>
                  </a:extLst>
                </p:cNvPr>
                <p:cNvSpPr txBox="1"/>
                <p:nvPr/>
              </p:nvSpPr>
              <p:spPr>
                <a:xfrm rot="1664057">
                  <a:off x="2572390" y="3553349"/>
                  <a:ext cx="254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3016A6B-D137-3AA8-40A8-B1BAA95307E8}"/>
                  </a:ext>
                </a:extLst>
              </p:cNvPr>
              <p:cNvSpPr txBox="1"/>
              <p:nvPr/>
            </p:nvSpPr>
            <p:spPr>
              <a:xfrm>
                <a:off x="2363724" y="3965113"/>
                <a:ext cx="3626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D23</a:t>
                </a:r>
              </a:p>
              <a:p>
                <a:r>
                  <a:rPr lang="en-US" sz="800" dirty="0">
                    <a:solidFill>
                      <a:schemeClr val="accent2">
                        <a:lumMod val="75000"/>
                      </a:schemeClr>
                    </a:solidFill>
                  </a:rPr>
                  <a:t>D23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45557C2-99CB-1078-8F85-6323B800E018}"/>
                  </a:ext>
                </a:extLst>
              </p:cNvPr>
              <p:cNvSpPr txBox="1"/>
              <p:nvPr/>
            </p:nvSpPr>
            <p:spPr>
              <a:xfrm>
                <a:off x="1972673" y="4251482"/>
                <a:ext cx="336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accent2">
                        <a:lumMod val="75000"/>
                      </a:schemeClr>
                    </a:solidFill>
                  </a:rPr>
                  <a:t>E14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E14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4EB183D9-5B89-7EEE-E03B-1EC965E52DBE}"/>
                  </a:ext>
                </a:extLst>
              </p:cNvPr>
              <p:cNvSpPr txBox="1"/>
              <p:nvPr/>
            </p:nvSpPr>
            <p:spPr>
              <a:xfrm>
                <a:off x="2860461" y="4751067"/>
                <a:ext cx="336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accent2">
                        <a:lumMod val="75000"/>
                      </a:schemeClr>
                    </a:solidFill>
                  </a:rPr>
                  <a:t>T16</a:t>
                </a:r>
              </a:p>
              <a:p>
                <a:r>
                  <a:rPr lang="en-US" sz="800" dirty="0">
                    <a:solidFill>
                      <a:srgbClr val="0070C0"/>
                    </a:solidFill>
                  </a:rPr>
                  <a:t>T16</a:t>
                </a: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B236E24A-E7CA-D14A-FB99-0EB51DCE64A4}"/>
                  </a:ext>
                </a:extLst>
              </p:cNvPr>
              <p:cNvSpPr txBox="1"/>
              <p:nvPr/>
            </p:nvSpPr>
            <p:spPr>
              <a:xfrm rot="3334037">
                <a:off x="2530934" y="4797636"/>
                <a:ext cx="543739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" b="1" dirty="0"/>
                  <a:t>I I I I I I I I I I I I I I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C04BD76C-D7FD-F677-CC89-1DEFCF5BC8C4}"/>
                    </a:ext>
                  </a:extLst>
                </p:cNvPr>
                <p:cNvSpPr txBox="1"/>
                <p:nvPr/>
              </p:nvSpPr>
              <p:spPr>
                <a:xfrm>
                  <a:off x="1713792" y="4274307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0070C0"/>
                      </a:solidFill>
                    </a:rPr>
                    <a:t>1.23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1.23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C04BD76C-D7FD-F677-CC89-1DEFCF5BC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3792" y="4274307"/>
                  <a:ext cx="385042" cy="286232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D7D5FAC4-C221-711D-5747-2D99690C4601}"/>
                    </a:ext>
                  </a:extLst>
                </p:cNvPr>
                <p:cNvSpPr txBox="1"/>
                <p:nvPr/>
              </p:nvSpPr>
              <p:spPr>
                <a:xfrm>
                  <a:off x="1715481" y="4541703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0070C0"/>
                      </a:solidFill>
                    </a:rPr>
                    <a:t>1.29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1.28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D7D5FAC4-C221-711D-5747-2D99690C4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81" y="4541703"/>
                  <a:ext cx="385042" cy="286232"/>
                </a:xfrm>
                <a:prstGeom prst="rect">
                  <a:avLst/>
                </a:prstGeom>
                <a:blipFill>
                  <a:blip r:embed="rId6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913991CD-7ED3-2511-5789-9DFD4E51473E}"/>
                    </a:ext>
                  </a:extLst>
                </p:cNvPr>
                <p:cNvSpPr txBox="1"/>
                <p:nvPr/>
              </p:nvSpPr>
              <p:spPr>
                <a:xfrm>
                  <a:off x="1467141" y="4944856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tx1"/>
                      </a:solidFill>
                    </a:rPr>
                    <a:t>2.72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/>
                    <a:t>2.71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913991CD-7ED3-2511-5789-9DFD4E514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141" y="4944856"/>
                  <a:ext cx="385042" cy="286232"/>
                </a:xfrm>
                <a:prstGeom prst="rect">
                  <a:avLst/>
                </a:prstGeom>
                <a:blipFill>
                  <a:blip r:embed="rId8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D9EF2690-3D31-7E3F-19F4-BB31B8E53019}"/>
                    </a:ext>
                  </a:extLst>
                </p:cNvPr>
                <p:cNvSpPr txBox="1"/>
                <p:nvPr/>
              </p:nvSpPr>
              <p:spPr>
                <a:xfrm>
                  <a:off x="752148" y="4734093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1.27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rgbClr val="0070C0"/>
                      </a:solidFill>
                    </a:rPr>
                    <a:t>1.30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D9EF2690-3D31-7E3F-19F4-BB31B8E53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48" y="4734093"/>
                  <a:ext cx="385042" cy="286232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5517709E-CC6A-AE27-050E-C0F35881068A}"/>
                    </a:ext>
                  </a:extLst>
                </p:cNvPr>
                <p:cNvSpPr txBox="1"/>
                <p:nvPr/>
              </p:nvSpPr>
              <p:spPr>
                <a:xfrm>
                  <a:off x="751979" y="5018665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1.24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1.22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5517709E-CC6A-AE27-050E-C0F358810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79" y="5018665"/>
                  <a:ext cx="385042" cy="2862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B5E355FF-FD3E-5CBE-DC42-F95CEA6B13BE}"/>
              </a:ext>
            </a:extLst>
          </p:cNvPr>
          <p:cNvGrpSpPr/>
          <p:nvPr/>
        </p:nvGrpSpPr>
        <p:grpSpPr>
          <a:xfrm>
            <a:off x="3932667" y="1624638"/>
            <a:ext cx="1334816" cy="1520185"/>
            <a:chOff x="752697" y="4269528"/>
            <a:chExt cx="1334816" cy="1520185"/>
          </a:xfrm>
        </p:grpSpPr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17E2488C-BC2A-0341-DBAC-B3CCF9E35B0B}"/>
                </a:ext>
              </a:extLst>
            </p:cNvPr>
            <p:cNvGrpSpPr/>
            <p:nvPr/>
          </p:nvGrpSpPr>
          <p:grpSpPr>
            <a:xfrm>
              <a:off x="1488157" y="4722060"/>
              <a:ext cx="570612" cy="1067653"/>
              <a:chOff x="2496722" y="4602710"/>
              <a:chExt cx="570612" cy="1067653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B6F1F624-BCE5-3420-2CC9-5D824821D0A7}"/>
                  </a:ext>
                </a:extLst>
              </p:cNvPr>
              <p:cNvGrpSpPr/>
              <p:nvPr/>
            </p:nvGrpSpPr>
            <p:grpSpPr>
              <a:xfrm rot="1182316">
                <a:off x="2496722" y="4822224"/>
                <a:ext cx="570612" cy="848139"/>
                <a:chOff x="2340821" y="3476727"/>
                <a:chExt cx="570612" cy="848139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AC95C74-9D03-1344-E2FF-09A6C2A7C07D}"/>
                    </a:ext>
                  </a:extLst>
                </p:cNvPr>
                <p:cNvGrpSpPr/>
                <p:nvPr/>
              </p:nvGrpSpPr>
              <p:grpSpPr>
                <a:xfrm>
                  <a:off x="2340821" y="3476727"/>
                  <a:ext cx="570612" cy="848139"/>
                  <a:chOff x="876321" y="1039947"/>
                  <a:chExt cx="570612" cy="848139"/>
                </a:xfrm>
              </p:grpSpPr>
              <p:pic>
                <p:nvPicPr>
                  <p:cNvPr id="367" name="Picture 366">
                    <a:extLst>
                      <a:ext uri="{FF2B5EF4-FFF2-40B4-BE49-F238E27FC236}">
                        <a16:creationId xmlns:a16="http://schemas.microsoft.com/office/drawing/2014/main" id="{CF6201C3-9DEC-EE7E-F76B-8AE4670B1D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76321" y="1140837"/>
                    <a:ext cx="453915" cy="658368"/>
                  </a:xfrm>
                  <a:prstGeom prst="rect">
                    <a:avLst/>
                  </a:prstGeom>
                </p:spPr>
              </p:pic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22E0E20-4890-6A20-3912-F6BE373508D1}"/>
                      </a:ext>
                    </a:extLst>
                  </p:cNvPr>
                  <p:cNvSpPr/>
                  <p:nvPr/>
                </p:nvSpPr>
                <p:spPr>
                  <a:xfrm rot="19662575">
                    <a:off x="1120494" y="1641865"/>
                    <a:ext cx="326439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5C617D49-2C8B-AEA3-6A38-60652AF650B9}"/>
                      </a:ext>
                    </a:extLst>
                  </p:cNvPr>
                  <p:cNvSpPr/>
                  <p:nvPr/>
                </p:nvSpPr>
                <p:spPr>
                  <a:xfrm rot="18391951">
                    <a:off x="1151274" y="1042665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TextBox 369">
                    <a:extLst>
                      <a:ext uri="{FF2B5EF4-FFF2-40B4-BE49-F238E27FC236}">
                        <a16:creationId xmlns:a16="http://schemas.microsoft.com/office/drawing/2014/main" id="{D8939480-2208-F1E1-6E7C-44F94725FA88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277" y="158749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371" name="TextBox 370">
                    <a:extLst>
                      <a:ext uri="{FF2B5EF4-FFF2-40B4-BE49-F238E27FC236}">
                        <a16:creationId xmlns:a16="http://schemas.microsoft.com/office/drawing/2014/main" id="{40FF7116-7207-4F57-76C3-65E7AC89A71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277" y="110747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1203C358-CB79-6069-D640-B67B1E80C7DA}"/>
                    </a:ext>
                  </a:extLst>
                </p:cNvPr>
                <p:cNvSpPr/>
                <p:nvPr/>
              </p:nvSpPr>
              <p:spPr>
                <a:xfrm rot="3712781">
                  <a:off x="2316972" y="3906235"/>
                  <a:ext cx="378243" cy="2003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A3AEB9D4-103F-16B5-5DA2-39867D717C82}"/>
                    </a:ext>
                  </a:extLst>
                </p:cNvPr>
                <p:cNvSpPr/>
                <p:nvPr/>
              </p:nvSpPr>
              <p:spPr>
                <a:xfrm rot="2109657">
                  <a:off x="2494507" y="3960037"/>
                  <a:ext cx="378243" cy="234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E6E1990A-3760-9004-A329-6AA1F0B993A7}"/>
                    </a:ext>
                  </a:extLst>
                </p:cNvPr>
                <p:cNvSpPr/>
                <p:nvPr/>
              </p:nvSpPr>
              <p:spPr>
                <a:xfrm rot="2109657">
                  <a:off x="2634749" y="3563412"/>
                  <a:ext cx="168305" cy="1504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ECE58F76-A59B-F611-1F33-481EBE906E38}"/>
                    </a:ext>
                  </a:extLst>
                </p:cNvPr>
                <p:cNvSpPr txBox="1"/>
                <p:nvPr/>
              </p:nvSpPr>
              <p:spPr>
                <a:xfrm rot="1664057">
                  <a:off x="2572390" y="3553349"/>
                  <a:ext cx="2549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</p:grp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10B62479-DD47-DB5E-A7C9-6B6572E9E0A1}"/>
                  </a:ext>
                </a:extLst>
              </p:cNvPr>
              <p:cNvSpPr txBox="1"/>
              <p:nvPr/>
            </p:nvSpPr>
            <p:spPr>
              <a:xfrm rot="3334037">
                <a:off x="2530934" y="4797636"/>
                <a:ext cx="543739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" b="1" dirty="0"/>
                  <a:t>I I I I I I I I I I I I I I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CDF8485E-6219-4A89-8271-681571D1B763}"/>
                    </a:ext>
                  </a:extLst>
                </p:cNvPr>
                <p:cNvSpPr txBox="1"/>
                <p:nvPr/>
              </p:nvSpPr>
              <p:spPr>
                <a:xfrm>
                  <a:off x="1199029" y="4513706"/>
                  <a:ext cx="468912" cy="286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2.44 </a:t>
                  </a:r>
                  <a14:m>
                    <m:oMath xmlns:m="http://schemas.openxmlformats.org/officeDocument/2006/math">
                      <m:r>
                        <a:rPr lang="en-US" sz="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600" dirty="0">
                      <a:ea typeface="Cambria Math" panose="02040503050406030204" pitchFamily="18" charset="0"/>
                    </a:rPr>
                    <a:t>2.45 </a:t>
                  </a:r>
                  <a14:m>
                    <m:oMath xmlns:m="http://schemas.openxmlformats.org/officeDocument/2006/math">
                      <m:r>
                        <a:rPr lang="en-US" sz="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CDF8485E-6219-4A89-8271-681571D1B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029" y="4513706"/>
                  <a:ext cx="468912" cy="286232"/>
                </a:xfrm>
                <a:prstGeom prst="rect">
                  <a:avLst/>
                </a:prstGeom>
                <a:blipFill>
                  <a:blip r:embed="rId11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CDBAD3B3-AFDF-EEBE-3FE1-C760AD7E7809}"/>
                    </a:ext>
                  </a:extLst>
                </p:cNvPr>
                <p:cNvSpPr txBox="1"/>
                <p:nvPr/>
              </p:nvSpPr>
              <p:spPr>
                <a:xfrm>
                  <a:off x="1701264" y="4269528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1.21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1.20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CDBAD3B3-AFDF-EEBE-3FE1-C760AD7E7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64" y="4269528"/>
                  <a:ext cx="385042" cy="286232"/>
                </a:xfrm>
                <a:prstGeom prst="rect">
                  <a:avLst/>
                </a:prstGeom>
                <a:blipFill>
                  <a:blip r:embed="rId12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343DE5BB-3006-9B86-A101-CB0A90B77F8A}"/>
                    </a:ext>
                  </a:extLst>
                </p:cNvPr>
                <p:cNvSpPr txBox="1"/>
                <p:nvPr/>
              </p:nvSpPr>
              <p:spPr>
                <a:xfrm>
                  <a:off x="1702471" y="4551268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1.32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1.31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343DE5BB-3006-9B86-A101-CB0A90B77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471" y="4551268"/>
                  <a:ext cx="385042" cy="286232"/>
                </a:xfrm>
                <a:prstGeom prst="rect">
                  <a:avLst/>
                </a:prstGeom>
                <a:blipFill>
                  <a:blip r:embed="rId1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8C2F4A16-E2AD-8916-2F68-55F49830F696}"/>
                    </a:ext>
                  </a:extLst>
                </p:cNvPr>
                <p:cNvSpPr txBox="1"/>
                <p:nvPr/>
              </p:nvSpPr>
              <p:spPr>
                <a:xfrm>
                  <a:off x="1448592" y="4918898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2.72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ea typeface="Cambria Math" panose="02040503050406030204" pitchFamily="18" charset="0"/>
                    </a:rPr>
                    <a:t>2.71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8C2F4A16-E2AD-8916-2F68-55F49830F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592" y="4918898"/>
                  <a:ext cx="385042" cy="286232"/>
                </a:xfrm>
                <a:prstGeom prst="rect">
                  <a:avLst/>
                </a:prstGeom>
                <a:blipFill>
                  <a:blip r:embed="rId1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65CF5AF6-07FD-328F-D0D6-2A6594FB3A3F}"/>
                    </a:ext>
                  </a:extLst>
                </p:cNvPr>
                <p:cNvSpPr txBox="1"/>
                <p:nvPr/>
              </p:nvSpPr>
              <p:spPr>
                <a:xfrm>
                  <a:off x="752866" y="4751618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1.28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1.32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65CF5AF6-07FD-328F-D0D6-2A6594FB3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66" y="4751618"/>
                  <a:ext cx="385042" cy="286232"/>
                </a:xfrm>
                <a:prstGeom prst="rect">
                  <a:avLst/>
                </a:prstGeom>
                <a:blipFill>
                  <a:blip r:embed="rId1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5457ED86-69A2-8F59-3600-DD42D18945E3}"/>
                    </a:ext>
                  </a:extLst>
                </p:cNvPr>
                <p:cNvSpPr txBox="1"/>
                <p:nvPr/>
              </p:nvSpPr>
              <p:spPr>
                <a:xfrm>
                  <a:off x="752697" y="5036190"/>
                  <a:ext cx="385042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1.24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1.20 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endPara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5457ED86-69A2-8F59-3600-DD42D1894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697" y="5036190"/>
                  <a:ext cx="385042" cy="286232"/>
                </a:xfrm>
                <a:prstGeom prst="rect">
                  <a:avLst/>
                </a:prstGeom>
                <a:blipFill>
                  <a:blip r:embed="rId1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2E38AE17-A9A8-1FAE-CE8F-3819523FC2AD}"/>
              </a:ext>
            </a:extLst>
          </p:cNvPr>
          <p:cNvSpPr txBox="1"/>
          <p:nvPr/>
        </p:nvSpPr>
        <p:spPr>
          <a:xfrm>
            <a:off x="3910159" y="123947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</a:t>
            </a:r>
            <a:endParaRPr lang="en-US" sz="1400" b="1" baseline="30000" dirty="0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41D5A6C8-C15B-81E9-E79A-C7AED491FF10}"/>
              </a:ext>
            </a:extLst>
          </p:cNvPr>
          <p:cNvSpPr txBox="1"/>
          <p:nvPr/>
        </p:nvSpPr>
        <p:spPr>
          <a:xfrm>
            <a:off x="4012406" y="1288586"/>
            <a:ext cx="1259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Unrestrained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FCC013-A55F-274A-AE0B-8F8F45B77A79}"/>
              </a:ext>
            </a:extLst>
          </p:cNvPr>
          <p:cNvGrpSpPr/>
          <p:nvPr/>
        </p:nvGrpSpPr>
        <p:grpSpPr>
          <a:xfrm>
            <a:off x="2532709" y="2720738"/>
            <a:ext cx="1359208" cy="1918887"/>
            <a:chOff x="5979702" y="2508436"/>
            <a:chExt cx="1359208" cy="19188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90EF40-0093-61F6-F396-A6EDB017B7E7}"/>
                </a:ext>
              </a:extLst>
            </p:cNvPr>
            <p:cNvGrpSpPr/>
            <p:nvPr/>
          </p:nvGrpSpPr>
          <p:grpSpPr>
            <a:xfrm>
              <a:off x="6073544" y="2837833"/>
              <a:ext cx="1208334" cy="1252837"/>
              <a:chOff x="6790645" y="1044257"/>
              <a:chExt cx="1208334" cy="125283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D93125F-F9F3-6812-4DCB-D3111A85B877}"/>
                  </a:ext>
                </a:extLst>
              </p:cNvPr>
              <p:cNvGrpSpPr/>
              <p:nvPr/>
            </p:nvGrpSpPr>
            <p:grpSpPr>
              <a:xfrm>
                <a:off x="7033858" y="1044257"/>
                <a:ext cx="965121" cy="1252837"/>
                <a:chOff x="1120494" y="635249"/>
                <a:chExt cx="965121" cy="125283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6A3B717-33A7-1429-8A73-EADC1054A95E}"/>
                    </a:ext>
                  </a:extLst>
                </p:cNvPr>
                <p:cNvSpPr/>
                <p:nvPr/>
              </p:nvSpPr>
              <p:spPr>
                <a:xfrm rot="19662575">
                  <a:off x="1120494" y="1641865"/>
                  <a:ext cx="326439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84E53A4-6847-5C9B-2F65-DF722551C1D5}"/>
                    </a:ext>
                  </a:extLst>
                </p:cNvPr>
                <p:cNvGrpSpPr/>
                <p:nvPr/>
              </p:nvGrpSpPr>
              <p:grpSpPr>
                <a:xfrm>
                  <a:off x="1510679" y="635249"/>
                  <a:ext cx="574936" cy="776768"/>
                  <a:chOff x="1535129" y="605909"/>
                  <a:chExt cx="574936" cy="776768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ED443210-73EA-53D2-00A3-45F31A2EFA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56675" y="638212"/>
                    <a:ext cx="453390" cy="657606"/>
                  </a:xfrm>
                  <a:prstGeom prst="rect">
                    <a:avLst/>
                  </a:prstGeom>
                </p:spPr>
              </p:pic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04BB6E8-F48E-B0F6-A419-A39E39A77F0E}"/>
                      </a:ext>
                    </a:extLst>
                  </p:cNvPr>
                  <p:cNvSpPr/>
                  <p:nvPr/>
                </p:nvSpPr>
                <p:spPr>
                  <a:xfrm rot="17881885">
                    <a:off x="1561069" y="1133738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5003A97-6DB9-434D-E86B-BA576AC89038}"/>
                      </a:ext>
                    </a:extLst>
                  </p:cNvPr>
                  <p:cNvSpPr/>
                  <p:nvPr/>
                </p:nvSpPr>
                <p:spPr>
                  <a:xfrm rot="14356429">
                    <a:off x="1549595" y="591443"/>
                    <a:ext cx="217290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9D8E36A-A794-C0E1-53DF-4088040EC4C5}"/>
                      </a:ext>
                    </a:extLst>
                  </p:cNvPr>
                  <p:cNvSpPr txBox="1"/>
                  <p:nvPr/>
                </p:nvSpPr>
                <p:spPr>
                  <a:xfrm>
                    <a:off x="1603377" y="1074927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B07D200-DFA6-F52A-009A-897469FBCCA9}"/>
                      </a:ext>
                    </a:extLst>
                  </p:cNvPr>
                  <p:cNvSpPr txBox="1"/>
                  <p:nvPr/>
                </p:nvSpPr>
                <p:spPr>
                  <a:xfrm>
                    <a:off x="1609413" y="610055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25017B1-D0A7-1ED4-C5B7-2322EBE22FB9}"/>
                  </a:ext>
                </a:extLst>
              </p:cNvPr>
              <p:cNvGrpSpPr/>
              <p:nvPr/>
            </p:nvGrpSpPr>
            <p:grpSpPr>
              <a:xfrm>
                <a:off x="6790645" y="1517747"/>
                <a:ext cx="509378" cy="708088"/>
                <a:chOff x="800283" y="3470112"/>
                <a:chExt cx="509378" cy="708088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27078ED-F866-2BC9-D3C6-37E72AC2B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>
                  <a:off x="800283" y="3495670"/>
                  <a:ext cx="453390" cy="657606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022ADD1-39E2-57BC-71E1-AB2D809B25B3}"/>
                    </a:ext>
                  </a:extLst>
                </p:cNvPr>
                <p:cNvSpPr/>
                <p:nvPr/>
              </p:nvSpPr>
              <p:spPr>
                <a:xfrm rot="3150574">
                  <a:off x="1117442" y="3993780"/>
                  <a:ext cx="157499" cy="165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2E2BDC5-9A70-615B-B647-A7DEB26F94DA}"/>
                    </a:ext>
                  </a:extLst>
                </p:cNvPr>
                <p:cNvSpPr/>
                <p:nvPr/>
              </p:nvSpPr>
              <p:spPr>
                <a:xfrm rot="1518860">
                  <a:off x="1125227" y="3489465"/>
                  <a:ext cx="157499" cy="1652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A9A073-4A97-3ED3-EE02-7B45D96A5179}"/>
                    </a:ext>
                  </a:extLst>
                </p:cNvPr>
                <p:cNvSpPr txBox="1"/>
                <p:nvPr/>
              </p:nvSpPr>
              <p:spPr>
                <a:xfrm>
                  <a:off x="1040035" y="347011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634318-1880-FD0E-5D58-696A53D67501}"/>
                    </a:ext>
                  </a:extLst>
                </p:cNvPr>
                <p:cNvSpPr txBox="1"/>
                <p:nvPr/>
              </p:nvSpPr>
              <p:spPr>
                <a:xfrm>
                  <a:off x="1040035" y="3931979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O</a:t>
                  </a:r>
                  <a:endParaRPr lang="en-US" sz="1000" baseline="300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361D75-66A2-2C80-482B-293A1355B591}"/>
                  </a:ext>
                </a:extLst>
              </p:cNvPr>
              <p:cNvSpPr txBox="1"/>
              <p:nvPr/>
            </p:nvSpPr>
            <p:spPr>
              <a:xfrm>
                <a:off x="7117485" y="1559930"/>
                <a:ext cx="558166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" b="1" dirty="0"/>
                  <a:t> I I I I I I I I I I I I I I</a:t>
                </a:r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8481EF1-6139-FB12-FDC2-613F087898E9}"/>
                </a:ext>
              </a:extLst>
            </p:cNvPr>
            <p:cNvGrpSpPr/>
            <p:nvPr/>
          </p:nvGrpSpPr>
          <p:grpSpPr>
            <a:xfrm>
              <a:off x="6005301" y="2907138"/>
              <a:ext cx="1333609" cy="1520185"/>
              <a:chOff x="752697" y="4269528"/>
              <a:chExt cx="1333609" cy="1520185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54F877B2-6F75-6133-3770-7501A057E3F4}"/>
                  </a:ext>
                </a:extLst>
              </p:cNvPr>
              <p:cNvGrpSpPr/>
              <p:nvPr/>
            </p:nvGrpSpPr>
            <p:grpSpPr>
              <a:xfrm>
                <a:off x="1488157" y="4722060"/>
                <a:ext cx="570612" cy="1067653"/>
                <a:chOff x="2496722" y="4602710"/>
                <a:chExt cx="570612" cy="1067653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BED9911D-BB63-285D-3773-F9A60FDEDAFD}"/>
                    </a:ext>
                  </a:extLst>
                </p:cNvPr>
                <p:cNvGrpSpPr/>
                <p:nvPr/>
              </p:nvGrpSpPr>
              <p:grpSpPr>
                <a:xfrm rot="1182316">
                  <a:off x="2496722" y="4822224"/>
                  <a:ext cx="570612" cy="848139"/>
                  <a:chOff x="2340821" y="3476727"/>
                  <a:chExt cx="570612" cy="848139"/>
                </a:xfrm>
              </p:grpSpPr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0E661C52-1743-123C-37C4-8AB7CAC6E24C}"/>
                      </a:ext>
                    </a:extLst>
                  </p:cNvPr>
                  <p:cNvGrpSpPr/>
                  <p:nvPr/>
                </p:nvGrpSpPr>
                <p:grpSpPr>
                  <a:xfrm>
                    <a:off x="2340821" y="3476727"/>
                    <a:ext cx="570612" cy="848139"/>
                    <a:chOff x="876321" y="1039947"/>
                    <a:chExt cx="570612" cy="848139"/>
                  </a:xfrm>
                </p:grpSpPr>
                <p:pic>
                  <p:nvPicPr>
                    <p:cNvPr id="406" name="Picture 405">
                      <a:extLst>
                        <a:ext uri="{FF2B5EF4-FFF2-40B4-BE49-F238E27FC236}">
                          <a16:creationId xmlns:a16="http://schemas.microsoft.com/office/drawing/2014/main" id="{A91E51F7-9BEC-8A85-A445-0DDEC1D300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76321" y="1140837"/>
                      <a:ext cx="453915" cy="6583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58161093-E6D0-94D5-C0E4-54C1CD17FD91}"/>
                        </a:ext>
                      </a:extLst>
                    </p:cNvPr>
                    <p:cNvSpPr/>
                    <p:nvPr/>
                  </p:nvSpPr>
                  <p:spPr>
                    <a:xfrm rot="19662575">
                      <a:off x="1120494" y="1641865"/>
                      <a:ext cx="326439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E0957738-5076-FE59-D207-3136C159E100}"/>
                        </a:ext>
                      </a:extLst>
                    </p:cNvPr>
                    <p:cNvSpPr/>
                    <p:nvPr/>
                  </p:nvSpPr>
                  <p:spPr>
                    <a:xfrm rot="18391951">
                      <a:off x="1151274" y="1042665"/>
                      <a:ext cx="251657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9" name="TextBox 408">
                      <a:extLst>
                        <a:ext uri="{FF2B5EF4-FFF2-40B4-BE49-F238E27FC236}">
                          <a16:creationId xmlns:a16="http://schemas.microsoft.com/office/drawing/2014/main" id="{EFF4315C-66E6-78B4-8506-4C7FCC63CD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3277" y="1587492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  <p:sp>
                  <p:nvSpPr>
                    <p:cNvPr id="410" name="TextBox 409">
                      <a:extLst>
                        <a:ext uri="{FF2B5EF4-FFF2-40B4-BE49-F238E27FC236}">
                          <a16:creationId xmlns:a16="http://schemas.microsoft.com/office/drawing/2014/main" id="{6ED530FA-99AC-C62D-A24F-C677C4A1C3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3277" y="1107472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</p:grp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1E99A3B7-9904-84E8-825A-CF8128194F12}"/>
                      </a:ext>
                    </a:extLst>
                  </p:cNvPr>
                  <p:cNvSpPr/>
                  <p:nvPr/>
                </p:nvSpPr>
                <p:spPr>
                  <a:xfrm rot="3712781">
                    <a:off x="2316972" y="3906235"/>
                    <a:ext cx="378243" cy="2003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5135DF37-5566-AF33-A587-FAA6CC8A5D87}"/>
                      </a:ext>
                    </a:extLst>
                  </p:cNvPr>
                  <p:cNvSpPr/>
                  <p:nvPr/>
                </p:nvSpPr>
                <p:spPr>
                  <a:xfrm rot="2109657">
                    <a:off x="2494507" y="3960037"/>
                    <a:ext cx="378243" cy="2347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7BCC2F5A-E461-39F4-BED3-4C1279632F0E}"/>
                      </a:ext>
                    </a:extLst>
                  </p:cNvPr>
                  <p:cNvSpPr/>
                  <p:nvPr/>
                </p:nvSpPr>
                <p:spPr>
                  <a:xfrm rot="2109657">
                    <a:off x="2634749" y="3563412"/>
                    <a:ext cx="168305" cy="1504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TextBox 404">
                    <a:extLst>
                      <a:ext uri="{FF2B5EF4-FFF2-40B4-BE49-F238E27FC236}">
                        <a16:creationId xmlns:a16="http://schemas.microsoft.com/office/drawing/2014/main" id="{F54AF980-6CC7-1710-776E-6262E98E997B}"/>
                      </a:ext>
                    </a:extLst>
                  </p:cNvPr>
                  <p:cNvSpPr txBox="1"/>
                  <p:nvPr/>
                </p:nvSpPr>
                <p:spPr>
                  <a:xfrm rot="1664057">
                    <a:off x="2572390" y="3553349"/>
                    <a:ext cx="254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CBD1FBEF-4FAD-A234-2580-0E51F0784F5B}"/>
                    </a:ext>
                  </a:extLst>
                </p:cNvPr>
                <p:cNvSpPr txBox="1"/>
                <p:nvPr/>
              </p:nvSpPr>
              <p:spPr>
                <a:xfrm rot="3334037">
                  <a:off x="2530934" y="4797636"/>
                  <a:ext cx="543739" cy="153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b="1" dirty="0"/>
                    <a:t>I I I I I I I I I I I I I I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27C06EA2-A9E1-0200-390D-94B2FD09F803}"/>
                      </a:ext>
                    </a:extLst>
                  </p:cNvPr>
                  <p:cNvSpPr txBox="1"/>
                  <p:nvPr/>
                </p:nvSpPr>
                <p:spPr>
                  <a:xfrm>
                    <a:off x="1229296" y="4513706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a:t>2.46 </a:t>
                    </a:r>
                    <a14:m>
                      <m:oMath xmlns:m="http://schemas.openxmlformats.org/officeDocument/2006/math">
                        <m:r>
                          <a:rPr lang="en-US" sz="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600" dirty="0">
                        <a:ea typeface="Cambria Math" panose="02040503050406030204" pitchFamily="18" charset="0"/>
                      </a:rPr>
                      <a:t>2.46 </a:t>
                    </a:r>
                    <a14:m>
                      <m:oMath xmlns:m="http://schemas.openxmlformats.org/officeDocument/2006/math">
                        <m:r>
                          <a:rPr lang="en-US" sz="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27C06EA2-A9E1-0200-390D-94B2FD09F8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9296" y="4513706"/>
                    <a:ext cx="385042" cy="2862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4" name="TextBox 383">
                    <a:extLst>
                      <a:ext uri="{FF2B5EF4-FFF2-40B4-BE49-F238E27FC236}">
                        <a16:creationId xmlns:a16="http://schemas.microsoft.com/office/drawing/2014/main" id="{9D219286-A32A-E401-D222-4144F096DEF0}"/>
                      </a:ext>
                    </a:extLst>
                  </p:cNvPr>
                  <p:cNvSpPr txBox="1"/>
                  <p:nvPr/>
                </p:nvSpPr>
                <p:spPr>
                  <a:xfrm>
                    <a:off x="1701264" y="4269528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1.24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1.24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4" name="TextBox 383">
                    <a:extLst>
                      <a:ext uri="{FF2B5EF4-FFF2-40B4-BE49-F238E27FC236}">
                        <a16:creationId xmlns:a16="http://schemas.microsoft.com/office/drawing/2014/main" id="{9D219286-A32A-E401-D222-4144F096DE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1264" y="4269528"/>
                    <a:ext cx="385042" cy="2862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5" name="TextBox 384">
                    <a:extLst>
                      <a:ext uri="{FF2B5EF4-FFF2-40B4-BE49-F238E27FC236}">
                        <a16:creationId xmlns:a16="http://schemas.microsoft.com/office/drawing/2014/main" id="{4903DF61-9B1B-4593-50CD-922F1BE4E408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075" y="4551268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1.26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1.26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5" name="TextBox 384">
                    <a:extLst>
                      <a:ext uri="{FF2B5EF4-FFF2-40B4-BE49-F238E27FC236}">
                        <a16:creationId xmlns:a16="http://schemas.microsoft.com/office/drawing/2014/main" id="{4903DF61-9B1B-4593-50CD-922F1BE4E4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8075" y="4551268"/>
                    <a:ext cx="385042" cy="2862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B6E78D5F-4B00-4CEA-675E-646D648A389D}"/>
                      </a:ext>
                    </a:extLst>
                  </p:cNvPr>
                  <p:cNvSpPr txBox="1"/>
                  <p:nvPr/>
                </p:nvSpPr>
                <p:spPr>
                  <a:xfrm>
                    <a:off x="1448592" y="4918898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a:t>2.73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ea typeface="Cambria Math" panose="02040503050406030204" pitchFamily="18" charset="0"/>
                      </a:rPr>
                      <a:t>2.72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B6E78D5F-4B00-4CEA-675E-646D648A38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592" y="4918898"/>
                    <a:ext cx="385042" cy="2862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F536397F-7963-E246-DC93-4E2C8F53E3D4}"/>
                      </a:ext>
                    </a:extLst>
                  </p:cNvPr>
                  <p:cNvSpPr txBox="1"/>
                  <p:nvPr/>
                </p:nvSpPr>
                <p:spPr>
                  <a:xfrm>
                    <a:off x="752866" y="4751618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1.25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1.26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F536397F-7963-E246-DC93-4E2C8F53E3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866" y="4751618"/>
                    <a:ext cx="385042" cy="2862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391CF855-B0F4-E7AD-0B9C-753739CAA367}"/>
                      </a:ext>
                    </a:extLst>
                  </p:cNvPr>
                  <p:cNvSpPr txBox="1"/>
                  <p:nvPr/>
                </p:nvSpPr>
                <p:spPr>
                  <a:xfrm>
                    <a:off x="752697" y="5036190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1.25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1.25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391CF855-B0F4-E7AD-0B9C-753739CAA3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697" y="5036190"/>
                    <a:ext cx="385042" cy="2862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31FCF8BC-582B-A916-7740-B6E2530552FA}"/>
                </a:ext>
              </a:extLst>
            </p:cNvPr>
            <p:cNvSpPr txBox="1"/>
            <p:nvPr/>
          </p:nvSpPr>
          <p:spPr>
            <a:xfrm>
              <a:off x="5979702" y="2508436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</a:t>
              </a:r>
              <a:endParaRPr lang="en-US" sz="1400" b="1" baseline="30000" dirty="0"/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D4F2B9FD-E21B-F2BF-1646-04B611DBFC5B}"/>
                </a:ext>
              </a:extLst>
            </p:cNvPr>
            <p:cNvSpPr txBox="1"/>
            <p:nvPr/>
          </p:nvSpPr>
          <p:spPr>
            <a:xfrm>
              <a:off x="6081623" y="2553364"/>
              <a:ext cx="1250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phenix.refine</a:t>
              </a:r>
              <a:endParaRPr lang="en-US" sz="1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C70FE4-328C-6EE4-AF62-37920801BF9C}"/>
              </a:ext>
            </a:extLst>
          </p:cNvPr>
          <p:cNvGrpSpPr/>
          <p:nvPr/>
        </p:nvGrpSpPr>
        <p:grpSpPr>
          <a:xfrm>
            <a:off x="3914723" y="2726986"/>
            <a:ext cx="1354636" cy="1911657"/>
            <a:chOff x="2537313" y="2725674"/>
            <a:chExt cx="1354636" cy="1911657"/>
          </a:xfrm>
        </p:grpSpPr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86F58CF3-61BE-A5D0-5CC8-8B4C29C91898}"/>
                </a:ext>
              </a:extLst>
            </p:cNvPr>
            <p:cNvSpPr txBox="1"/>
            <p:nvPr/>
          </p:nvSpPr>
          <p:spPr>
            <a:xfrm>
              <a:off x="2630031" y="2769647"/>
              <a:ext cx="12619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AQuaRef</a:t>
              </a:r>
              <a:endParaRPr lang="en-US" sz="1000" dirty="0"/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F8F23A00-3510-A7D2-7068-2977F444C13F}"/>
                </a:ext>
              </a:extLst>
            </p:cNvPr>
            <p:cNvGrpSpPr/>
            <p:nvPr/>
          </p:nvGrpSpPr>
          <p:grpSpPr>
            <a:xfrm>
              <a:off x="2560609" y="3008636"/>
              <a:ext cx="1316025" cy="1628695"/>
              <a:chOff x="1247481" y="3095540"/>
              <a:chExt cx="1316025" cy="1628695"/>
            </a:xfrm>
          </p:grpSpPr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561E0789-B718-2723-39A2-4F62E33F69F4}"/>
                  </a:ext>
                </a:extLst>
              </p:cNvPr>
              <p:cNvGrpSpPr/>
              <p:nvPr/>
            </p:nvGrpSpPr>
            <p:grpSpPr>
              <a:xfrm>
                <a:off x="1311796" y="3095540"/>
                <a:ext cx="1242505" cy="1628695"/>
                <a:chOff x="1124789" y="4595239"/>
                <a:chExt cx="1242505" cy="1628695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AFF2D1CA-2A55-23ED-C411-40A9EE583367}"/>
                    </a:ext>
                  </a:extLst>
                </p:cNvPr>
                <p:cNvGrpSpPr/>
                <p:nvPr/>
              </p:nvGrpSpPr>
              <p:grpSpPr>
                <a:xfrm>
                  <a:off x="1783777" y="4595239"/>
                  <a:ext cx="529276" cy="811382"/>
                  <a:chOff x="3379295" y="4288697"/>
                  <a:chExt cx="529276" cy="811382"/>
                </a:xfrm>
              </p:grpSpPr>
              <p:pic>
                <p:nvPicPr>
                  <p:cNvPr id="279" name="Picture 278">
                    <a:extLst>
                      <a:ext uri="{FF2B5EF4-FFF2-40B4-BE49-F238E27FC236}">
                        <a16:creationId xmlns:a16="http://schemas.microsoft.com/office/drawing/2014/main" id="{5AE5AB7A-F4E7-EA3B-3B3C-48A917DA21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454656" y="4350359"/>
                    <a:ext cx="453915" cy="658368"/>
                  </a:xfrm>
                  <a:prstGeom prst="rect">
                    <a:avLst/>
                  </a:prstGeom>
                </p:spPr>
              </p:pic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D7FC59C8-99D7-441C-483E-09B2FACD847D}"/>
                      </a:ext>
                    </a:extLst>
                  </p:cNvPr>
                  <p:cNvSpPr/>
                  <p:nvPr/>
                </p:nvSpPr>
                <p:spPr>
                  <a:xfrm rot="14356429">
                    <a:off x="3393761" y="4274231"/>
                    <a:ext cx="217290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F6C00162-61C9-C66B-07BF-0076C31CB967}"/>
                      </a:ext>
                    </a:extLst>
                  </p:cNvPr>
                  <p:cNvGrpSpPr/>
                  <p:nvPr/>
                </p:nvGrpSpPr>
                <p:grpSpPr>
                  <a:xfrm>
                    <a:off x="3380220" y="4792329"/>
                    <a:ext cx="309216" cy="307750"/>
                    <a:chOff x="5182854" y="4885413"/>
                    <a:chExt cx="309216" cy="307750"/>
                  </a:xfrm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F3FEF85B-F7A2-8D43-90C9-2DD583E4F116}"/>
                        </a:ext>
                      </a:extLst>
                    </p:cNvPr>
                    <p:cNvSpPr/>
                    <p:nvPr/>
                  </p:nvSpPr>
                  <p:spPr>
                    <a:xfrm rot="17881885">
                      <a:off x="5180136" y="4944224"/>
                      <a:ext cx="251657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" name="TextBox 284">
                      <a:extLst>
                        <a:ext uri="{FF2B5EF4-FFF2-40B4-BE49-F238E27FC236}">
                          <a16:creationId xmlns:a16="http://schemas.microsoft.com/office/drawing/2014/main" id="{3BB3C309-F57B-1D8A-C3BA-FA26574464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22444" y="4885413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</p:grp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BAAAC857-1034-1FEB-BAD7-0619AEB92845}"/>
                      </a:ext>
                    </a:extLst>
                  </p:cNvPr>
                  <p:cNvSpPr txBox="1"/>
                  <p:nvPr/>
                </p:nvSpPr>
                <p:spPr>
                  <a:xfrm>
                    <a:off x="3418613" y="4320746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D6668D37-C1ED-28DC-F23A-16556570DC0A}"/>
                    </a:ext>
                  </a:extLst>
                </p:cNvPr>
                <p:cNvGrpSpPr/>
                <p:nvPr/>
              </p:nvGrpSpPr>
              <p:grpSpPr>
                <a:xfrm rot="1182316">
                  <a:off x="1796682" y="5375795"/>
                  <a:ext cx="570612" cy="848139"/>
                  <a:chOff x="2340821" y="3476727"/>
                  <a:chExt cx="570612" cy="848139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2F875C26-9D93-35A2-0635-868CE5968C59}"/>
                      </a:ext>
                    </a:extLst>
                  </p:cNvPr>
                  <p:cNvGrpSpPr/>
                  <p:nvPr/>
                </p:nvGrpSpPr>
                <p:grpSpPr>
                  <a:xfrm>
                    <a:off x="2340821" y="3476727"/>
                    <a:ext cx="570612" cy="848139"/>
                    <a:chOff x="876321" y="1039947"/>
                    <a:chExt cx="570612" cy="848139"/>
                  </a:xfrm>
                </p:grpSpPr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id="{067D5A15-9A4E-406E-4097-5347E3FE8C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76321" y="1140837"/>
                      <a:ext cx="453915" cy="6583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5FC9F7C8-ECD3-287C-9C35-BED0D64C8B28}"/>
                        </a:ext>
                      </a:extLst>
                    </p:cNvPr>
                    <p:cNvSpPr/>
                    <p:nvPr/>
                  </p:nvSpPr>
                  <p:spPr>
                    <a:xfrm rot="19662575">
                      <a:off x="1120494" y="1641865"/>
                      <a:ext cx="326439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D19E1F8B-5AAD-B66B-0B73-B03C4072CD09}"/>
                        </a:ext>
                      </a:extLst>
                    </p:cNvPr>
                    <p:cNvSpPr/>
                    <p:nvPr/>
                  </p:nvSpPr>
                  <p:spPr>
                    <a:xfrm rot="18391951">
                      <a:off x="1151274" y="1042665"/>
                      <a:ext cx="251657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55FE845F-5572-3E9E-641E-00CD2E1447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3277" y="1587492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D4E76CD6-F789-AFF4-EB05-8AC191331D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3277" y="1107472"/>
                      <a:ext cx="2696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00" dirty="0"/>
                        <a:t>O</a:t>
                      </a:r>
                    </a:p>
                  </p:txBody>
                </p:sp>
              </p:grp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B2CF167A-FDC6-4EB2-290A-C753AD4D253A}"/>
                      </a:ext>
                    </a:extLst>
                  </p:cNvPr>
                  <p:cNvSpPr/>
                  <p:nvPr/>
                </p:nvSpPr>
                <p:spPr>
                  <a:xfrm rot="3712781">
                    <a:off x="2316972" y="3906235"/>
                    <a:ext cx="378243" cy="2003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F38C4F0-14B7-9C64-44D0-3FD3C0E66171}"/>
                      </a:ext>
                    </a:extLst>
                  </p:cNvPr>
                  <p:cNvSpPr/>
                  <p:nvPr/>
                </p:nvSpPr>
                <p:spPr>
                  <a:xfrm rot="2109657">
                    <a:off x="2494507" y="3960037"/>
                    <a:ext cx="378243" cy="2347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81261894-B6E3-1E64-0FD7-6351464A67DD}"/>
                      </a:ext>
                    </a:extLst>
                  </p:cNvPr>
                  <p:cNvSpPr/>
                  <p:nvPr/>
                </p:nvSpPr>
                <p:spPr>
                  <a:xfrm rot="2109657">
                    <a:off x="2634749" y="3563412"/>
                    <a:ext cx="168305" cy="1504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1D3FC4DC-0E7F-49C0-A709-CEB547DFB146}"/>
                      </a:ext>
                    </a:extLst>
                  </p:cNvPr>
                  <p:cNvSpPr txBox="1"/>
                  <p:nvPr/>
                </p:nvSpPr>
                <p:spPr>
                  <a:xfrm rot="1664057">
                    <a:off x="2572390" y="3553349"/>
                    <a:ext cx="2549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EEFDA53D-88ED-B193-62A9-6C94E61B3152}"/>
                    </a:ext>
                  </a:extLst>
                </p:cNvPr>
                <p:cNvGrpSpPr/>
                <p:nvPr/>
              </p:nvGrpSpPr>
              <p:grpSpPr>
                <a:xfrm>
                  <a:off x="1124789" y="5028735"/>
                  <a:ext cx="570612" cy="848139"/>
                  <a:chOff x="876321" y="1039947"/>
                  <a:chExt cx="570612" cy="848139"/>
                </a:xfrm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F32EF19D-0B77-B187-2984-C08B84097E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76321" y="1140837"/>
                    <a:ext cx="453915" cy="658368"/>
                  </a:xfrm>
                  <a:prstGeom prst="rect">
                    <a:avLst/>
                  </a:prstGeom>
                </p:spPr>
              </p:pic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541F151-9BBE-289A-BCE3-3BDFD9FBAAB7}"/>
                      </a:ext>
                    </a:extLst>
                  </p:cNvPr>
                  <p:cNvSpPr/>
                  <p:nvPr/>
                </p:nvSpPr>
                <p:spPr>
                  <a:xfrm rot="19662575">
                    <a:off x="1120494" y="1641865"/>
                    <a:ext cx="326439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BF47BFF7-9323-181A-084B-70DB538CDBFA}"/>
                      </a:ext>
                    </a:extLst>
                  </p:cNvPr>
                  <p:cNvSpPr/>
                  <p:nvPr/>
                </p:nvSpPr>
                <p:spPr>
                  <a:xfrm rot="18391951">
                    <a:off x="1151274" y="1042665"/>
                    <a:ext cx="251657" cy="246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65BFEBFA-AC3B-4C99-4706-A29A37755B03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277" y="158749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5882B4C-1BB4-9F35-4E18-4976E5F6F61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277" y="1107472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O</a:t>
                    </a:r>
                  </a:p>
                </p:txBody>
              </p:sp>
            </p:grp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B7AD5EB8-06F2-6058-A36F-2A5BB1558F94}"/>
                    </a:ext>
                  </a:extLst>
                </p:cNvPr>
                <p:cNvSpPr txBox="1"/>
                <p:nvPr/>
              </p:nvSpPr>
              <p:spPr>
                <a:xfrm rot="3390515">
                  <a:off x="1963739" y="5304133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H</a:t>
                  </a:r>
                </a:p>
              </p:txBody>
            </p: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89EBC587-C5AA-5D8D-9A45-F3351D02D187}"/>
                    </a:ext>
                  </a:extLst>
                </p:cNvPr>
                <p:cNvGrpSpPr/>
                <p:nvPr/>
              </p:nvGrpSpPr>
              <p:grpSpPr>
                <a:xfrm>
                  <a:off x="1448785" y="5095731"/>
                  <a:ext cx="547120" cy="246221"/>
                  <a:chOff x="3588864" y="5122786"/>
                  <a:chExt cx="547120" cy="246221"/>
                </a:xfrm>
              </p:grpSpPr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149734D0-E1AA-5F1E-6A3C-95AF6E1DCBA1}"/>
                      </a:ext>
                    </a:extLst>
                  </p:cNvPr>
                  <p:cNvSpPr txBox="1"/>
                  <p:nvPr/>
                </p:nvSpPr>
                <p:spPr>
                  <a:xfrm>
                    <a:off x="3733938" y="5122786"/>
                    <a:ext cx="26962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H</a:t>
                    </a:r>
                  </a:p>
                </p:txBody>
              </p:sp>
              <p:sp>
                <p:nvSpPr>
                  <p:cNvPr id="278" name="TextBox 277">
                    <a:extLst>
                      <a:ext uri="{FF2B5EF4-FFF2-40B4-BE49-F238E27FC236}">
                        <a16:creationId xmlns:a16="http://schemas.microsoft.com/office/drawing/2014/main" id="{7C09A99F-F94D-A4FF-43F9-6D096AB67E32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864" y="5166434"/>
                    <a:ext cx="547120" cy="15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" b="1" dirty="0"/>
                      <a:t> I I I I I          I I I I I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E45A55B0-76DA-F14C-A408-35657944B55C}"/>
                      </a:ext>
                    </a:extLst>
                  </p:cNvPr>
                  <p:cNvSpPr txBox="1"/>
                  <p:nvPr/>
                </p:nvSpPr>
                <p:spPr>
                  <a:xfrm>
                    <a:off x="1584416" y="3404103"/>
                    <a:ext cx="603050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1.16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r>
                      <a:rPr lang="en-US" sz="6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600" dirty="0">
                        <a:solidFill>
                          <a:srgbClr val="0070C0"/>
                        </a:solidFill>
                      </a:rPr>
                      <a:t>1.27 </a:t>
                    </a:r>
                    <a14:m>
                      <m:oMath xmlns:m="http://schemas.openxmlformats.org/officeDocument/2006/math">
                        <m:r>
                          <a:rPr lang="en-US" sz="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1.08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r>
                      <a:rPr lang="en-US" sz="600" dirty="0"/>
                      <a:t> </a:t>
                    </a:r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1.35 </a:t>
                    </a:r>
                    <a14:m>
                      <m:oMath xmlns:m="http://schemas.openxmlformats.org/officeDocument/2006/math">
                        <m:r>
                          <a:rPr lang="en-US" sz="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/>
                  </a:p>
                </p:txBody>
              </p:sp>
            </mc:Choice>
            <mc:Fallback xmlns=""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E45A55B0-76DA-F14C-A408-35657944B5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4416" y="3404103"/>
                    <a:ext cx="603050" cy="2862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5" name="TextBox 424">
                    <a:extLst>
                      <a:ext uri="{FF2B5EF4-FFF2-40B4-BE49-F238E27FC236}">
                        <a16:creationId xmlns:a16="http://schemas.microsoft.com/office/drawing/2014/main" id="{370E1615-2BC0-53E5-550D-37D70D083659}"/>
                      </a:ext>
                    </a:extLst>
                  </p:cNvPr>
                  <p:cNvSpPr txBox="1"/>
                  <p:nvPr/>
                </p:nvSpPr>
                <p:spPr>
                  <a:xfrm>
                    <a:off x="2178464" y="3196619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1.23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1.23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5" name="TextBox 424">
                    <a:extLst>
                      <a:ext uri="{FF2B5EF4-FFF2-40B4-BE49-F238E27FC236}">
                        <a16:creationId xmlns:a16="http://schemas.microsoft.com/office/drawing/2014/main" id="{370E1615-2BC0-53E5-550D-37D70D0836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464" y="3196619"/>
                    <a:ext cx="385042" cy="2862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6" name="TextBox 425">
                    <a:extLst>
                      <a:ext uri="{FF2B5EF4-FFF2-40B4-BE49-F238E27FC236}">
                        <a16:creationId xmlns:a16="http://schemas.microsoft.com/office/drawing/2014/main" id="{95F24CD7-48E4-9CBB-33EE-C8CF737EE0CD}"/>
                      </a:ext>
                    </a:extLst>
                  </p:cNvPr>
                  <p:cNvSpPr txBox="1"/>
                  <p:nvPr/>
                </p:nvSpPr>
                <p:spPr>
                  <a:xfrm>
                    <a:off x="2166483" y="3478359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1.30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1.28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6" name="TextBox 425">
                    <a:extLst>
                      <a:ext uri="{FF2B5EF4-FFF2-40B4-BE49-F238E27FC236}">
                        <a16:creationId xmlns:a16="http://schemas.microsoft.com/office/drawing/2014/main" id="{95F24CD7-48E4-9CBB-33EE-C8CF737EE0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6483" y="3478359"/>
                    <a:ext cx="385042" cy="2862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7" name="TextBox 426">
                    <a:extLst>
                      <a:ext uri="{FF2B5EF4-FFF2-40B4-BE49-F238E27FC236}">
                        <a16:creationId xmlns:a16="http://schemas.microsoft.com/office/drawing/2014/main" id="{970E8397-3CD3-431A-0666-90A25E4F258F}"/>
                      </a:ext>
                    </a:extLst>
                  </p:cNvPr>
                  <p:cNvSpPr txBox="1"/>
                  <p:nvPr/>
                </p:nvSpPr>
                <p:spPr>
                  <a:xfrm>
                    <a:off x="1885099" y="3760688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1.72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1.75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7" name="TextBox 426">
                    <a:extLst>
                      <a:ext uri="{FF2B5EF4-FFF2-40B4-BE49-F238E27FC236}">
                        <a16:creationId xmlns:a16="http://schemas.microsoft.com/office/drawing/2014/main" id="{970E8397-3CD3-431A-0666-90A25E4F2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5099" y="3760688"/>
                    <a:ext cx="385042" cy="2862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8" name="TextBox 427">
                    <a:extLst>
                      <a:ext uri="{FF2B5EF4-FFF2-40B4-BE49-F238E27FC236}">
                        <a16:creationId xmlns:a16="http://schemas.microsoft.com/office/drawing/2014/main" id="{CD222FAF-DD4C-3AC1-0BFE-43D3E4239BAF}"/>
                      </a:ext>
                    </a:extLst>
                  </p:cNvPr>
                  <p:cNvSpPr txBox="1"/>
                  <p:nvPr/>
                </p:nvSpPr>
                <p:spPr>
                  <a:xfrm>
                    <a:off x="1247650" y="3678709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1.27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1.31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8" name="TextBox 427">
                    <a:extLst>
                      <a:ext uri="{FF2B5EF4-FFF2-40B4-BE49-F238E27FC236}">
                        <a16:creationId xmlns:a16="http://schemas.microsoft.com/office/drawing/2014/main" id="{CD222FAF-DD4C-3AC1-0BFE-43D3E4239B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7650" y="3678709"/>
                    <a:ext cx="385042" cy="2862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9" name="TextBox 428">
                    <a:extLst>
                      <a:ext uri="{FF2B5EF4-FFF2-40B4-BE49-F238E27FC236}">
                        <a16:creationId xmlns:a16="http://schemas.microsoft.com/office/drawing/2014/main" id="{7C79BB24-5AC9-8054-4104-CC559DF3D4F4}"/>
                      </a:ext>
                    </a:extLst>
                  </p:cNvPr>
                  <p:cNvSpPr txBox="1"/>
                  <p:nvPr/>
                </p:nvSpPr>
                <p:spPr>
                  <a:xfrm>
                    <a:off x="1247481" y="3963281"/>
                    <a:ext cx="385042" cy="2862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 panose="02040503050406030204" pitchFamily="18" charset="0"/>
                      </a:rPr>
                      <a:t>1.25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endParaRPr>
                  </a:p>
                  <a:p>
                    <a:r>
                      <a:rPr lang="en-US" sz="600" dirty="0">
                        <a:solidFill>
                          <a:srgbClr val="0070C0"/>
                        </a:solidFill>
                        <a:ea typeface="Cambria Math" panose="02040503050406030204" pitchFamily="18" charset="0"/>
                      </a:rPr>
                      <a:t>1.21 </a:t>
                    </a:r>
                    <a14:m>
                      <m:oMath xmlns:m="http://schemas.openxmlformats.org/officeDocument/2006/math">
                        <m:r>
                          <a:rPr lang="en-US" sz="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a14:m>
                    <a:endPara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9" name="TextBox 428">
                    <a:extLst>
                      <a:ext uri="{FF2B5EF4-FFF2-40B4-BE49-F238E27FC236}">
                        <a16:creationId xmlns:a16="http://schemas.microsoft.com/office/drawing/2014/main" id="{7C79BB24-5AC9-8054-4104-CC559DF3D4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7481" y="3963281"/>
                    <a:ext cx="385042" cy="2862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0AFB16E0-4E7D-620E-C7C3-C1DADEC5415B}"/>
                </a:ext>
              </a:extLst>
            </p:cNvPr>
            <p:cNvSpPr txBox="1"/>
            <p:nvPr/>
          </p:nvSpPr>
          <p:spPr>
            <a:xfrm>
              <a:off x="2537313" y="2725674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</a:t>
              </a:r>
              <a:endParaRPr lang="en-US" sz="1400" b="1" baseline="30000" dirty="0"/>
            </a:p>
          </p:txBody>
        </p:sp>
      </p:grpSp>
      <p:sp>
        <p:nvSpPr>
          <p:cNvPr id="457" name="TextBox 456">
            <a:extLst>
              <a:ext uri="{FF2B5EF4-FFF2-40B4-BE49-F238E27FC236}">
                <a16:creationId xmlns:a16="http://schemas.microsoft.com/office/drawing/2014/main" id="{A53C8E22-57FF-2A5D-E3FD-2E691B715702}"/>
              </a:ext>
            </a:extLst>
          </p:cNvPr>
          <p:cNvSpPr txBox="1"/>
          <p:nvPr/>
        </p:nvSpPr>
        <p:spPr>
          <a:xfrm>
            <a:off x="802334" y="4789701"/>
            <a:ext cx="689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Figure Y.</a:t>
            </a:r>
            <a:r>
              <a:rPr lang="en-US" sz="1200" dirty="0"/>
              <a:t> E. coli </a:t>
            </a:r>
            <a:r>
              <a:rPr lang="en-US" sz="1200" dirty="0" err="1"/>
              <a:t>YajL</a:t>
            </a:r>
            <a:r>
              <a:rPr lang="en-US" sz="1200" dirty="0"/>
              <a:t> (PDB code: 5SY4). Bond distances in the moiety of hydrogen bond between O𝜀2 (E14) and O</a:t>
            </a:r>
            <a:r>
              <a:rPr lang="el-GR" sz="1200" dirty="0"/>
              <a:t>δ2</a:t>
            </a:r>
            <a:r>
              <a:rPr lang="en-US" sz="1200" dirty="0"/>
              <a:t> </a:t>
            </a:r>
            <a:r>
              <a:rPr lang="el-GR" sz="1200" dirty="0"/>
              <a:t>(</a:t>
            </a:r>
            <a:r>
              <a:rPr lang="en-US" sz="1200" dirty="0"/>
              <a:t>D23) across chains A (blue) and B (orange): </a:t>
            </a:r>
            <a:r>
              <a:rPr lang="en-US" sz="1200" b="1" dirty="0"/>
              <a:t>(a)</a:t>
            </a:r>
            <a:r>
              <a:rPr lang="en-US" sz="1200" dirty="0"/>
              <a:t> as measured in downloaded from PDB model, </a:t>
            </a:r>
            <a:r>
              <a:rPr lang="en-US" sz="1200" b="1" dirty="0"/>
              <a:t>(b)</a:t>
            </a:r>
            <a:r>
              <a:rPr lang="en-US" sz="1200" dirty="0"/>
              <a:t> unrestrained and </a:t>
            </a:r>
            <a:r>
              <a:rPr lang="en-US" sz="1200" b="1" dirty="0"/>
              <a:t>(c)</a:t>
            </a:r>
            <a:r>
              <a:rPr lang="en-US" sz="1200" dirty="0"/>
              <a:t> restrained refinement using </a:t>
            </a:r>
            <a:r>
              <a:rPr lang="en-US" sz="1200" dirty="0" err="1"/>
              <a:t>phenix.refine</a:t>
            </a:r>
            <a:r>
              <a:rPr lang="en-US" sz="1200" dirty="0"/>
              <a:t>, </a:t>
            </a:r>
            <a:r>
              <a:rPr lang="en-US" sz="1200" b="1" dirty="0"/>
              <a:t>(d)</a:t>
            </a:r>
            <a:r>
              <a:rPr lang="en-US" sz="1200" dirty="0"/>
              <a:t> refinement with </a:t>
            </a:r>
            <a:r>
              <a:rPr lang="en-US" sz="1200" dirty="0" err="1"/>
              <a:t>AQuaRef</a:t>
            </a:r>
            <a:r>
              <a:rPr lang="en-US" sz="1200" dirty="0"/>
              <a:t>. H atom is shown only if it was explicitly modelled (present in the PDB model file).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BE928-A03D-DABC-F7AB-3680B9856AB7}"/>
                  </a:ext>
                </a:extLst>
              </p:cNvPr>
              <p:cNvSpPr txBox="1"/>
              <p:nvPr/>
            </p:nvSpPr>
            <p:spPr>
              <a:xfrm>
                <a:off x="3000887" y="1874837"/>
                <a:ext cx="465202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2.44 </a:t>
                </a:r>
                <a14:m>
                  <m:oMath xmlns:m="http://schemas.openxmlformats.org/officeDocument/2006/math">
                    <m:r>
                      <a:rPr lang="en-US" sz="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600" dirty="0">
                    <a:ea typeface="Cambria Math" panose="02040503050406030204" pitchFamily="18" charset="0"/>
                  </a:rPr>
                  <a:t>2.44 </a:t>
                </a:r>
                <a14:m>
                  <m:oMath xmlns:m="http://schemas.openxmlformats.org/officeDocument/2006/math">
                    <m:r>
                      <a:rPr lang="en-US" sz="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BE928-A03D-DABC-F7AB-3680B9856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87" y="1874837"/>
                <a:ext cx="465202" cy="2862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4660DBD-A029-73C2-058B-26F47C4DC399}"/>
              </a:ext>
            </a:extLst>
          </p:cNvPr>
          <p:cNvSpPr txBox="1"/>
          <p:nvPr/>
        </p:nvSpPr>
        <p:spPr>
          <a:xfrm rot="3390515">
            <a:off x="4695765" y="3760417"/>
            <a:ext cx="5471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/>
              <a:t> I I I I 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CCC80B-ADFF-C05C-9F79-C4C24D3E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62" t="35879" r="343" b="37658"/>
          <a:stretch/>
        </p:blipFill>
        <p:spPr>
          <a:xfrm rot="14136384">
            <a:off x="4956841" y="3851011"/>
            <a:ext cx="150045" cy="1740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944F1A-DFCF-309B-F5CA-C4B6426106C2}"/>
                  </a:ext>
                </a:extLst>
              </p:cNvPr>
              <p:cNvSpPr txBox="1"/>
              <p:nvPr/>
            </p:nvSpPr>
            <p:spPr>
              <a:xfrm>
                <a:off x="4682262" y="3871510"/>
                <a:ext cx="38504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1.02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>
                  <a:solidFill>
                    <a:schemeClr val="accent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6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1.01 </a:t>
                </a:r>
                <a14:m>
                  <m:oMath xmlns:m="http://schemas.openxmlformats.org/officeDocument/2006/math">
                    <m:r>
                      <a:rPr lang="en-US" sz="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6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944F1A-DFCF-309B-F5CA-C4B642610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62" y="3871510"/>
                <a:ext cx="385042" cy="286232"/>
              </a:xfrm>
              <a:prstGeom prst="rect">
                <a:avLst/>
              </a:prstGeom>
              <a:blipFill>
                <a:blip r:embed="rId3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89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027678-BD1E-18D6-0011-6CF0DE8B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27" y="2726257"/>
            <a:ext cx="1097280" cy="960120"/>
          </a:xfrm>
          <a:prstGeom prst="rect">
            <a:avLst/>
          </a:prstGeom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A53C8E22-57FF-2A5D-E3FD-2E691B715702}"/>
              </a:ext>
            </a:extLst>
          </p:cNvPr>
          <p:cNvSpPr txBox="1"/>
          <p:nvPr/>
        </p:nvSpPr>
        <p:spPr>
          <a:xfrm>
            <a:off x="798514" y="4306153"/>
            <a:ext cx="689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Figure Z.</a:t>
            </a:r>
            <a:r>
              <a:rPr lang="en-US" sz="1200" dirty="0"/>
              <a:t> Mean values of the difference density map, shown in absolute units (e/Å³) and as standard deviation values along the O-H vector for the analyzed bonds for: (a) DJ-1 and (b-c) E. coli </a:t>
            </a:r>
            <a:r>
              <a:rPr lang="en-US" sz="1200" dirty="0" err="1"/>
              <a:t>YajL</a:t>
            </a:r>
            <a:r>
              <a:rPr lang="en-US" sz="1200" dirty="0"/>
              <a:t> models. All peak centers are aligned to the origin. Atoms belonging to chains A and B are shown in blue and orange, correspondingly.</a:t>
            </a:r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1546A10C-69B4-49C7-0B89-6857C477F849}"/>
              </a:ext>
            </a:extLst>
          </p:cNvPr>
          <p:cNvGrpSpPr/>
          <p:nvPr/>
        </p:nvGrpSpPr>
        <p:grpSpPr>
          <a:xfrm>
            <a:off x="2870752" y="2593012"/>
            <a:ext cx="1537001" cy="1307383"/>
            <a:chOff x="2870752" y="2593012"/>
            <a:chExt cx="1537001" cy="130738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66F6AE8-3A59-CF3C-B125-BDA9518F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7941" y="2724881"/>
              <a:ext cx="1097280" cy="96012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065738-A2D0-7A89-006B-C61DEB4C0AED}"/>
                </a:ext>
              </a:extLst>
            </p:cNvPr>
            <p:cNvGrpSpPr/>
            <p:nvPr/>
          </p:nvGrpSpPr>
          <p:grpSpPr>
            <a:xfrm>
              <a:off x="2870752" y="2682972"/>
              <a:ext cx="1530200" cy="1023290"/>
              <a:chOff x="2075230" y="2237720"/>
              <a:chExt cx="1530200" cy="102329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91F043-EDAD-92C7-1927-41D9977FEAAE}"/>
                  </a:ext>
                </a:extLst>
              </p:cNvPr>
              <p:cNvSpPr txBox="1"/>
              <p:nvPr/>
            </p:nvSpPr>
            <p:spPr>
              <a:xfrm>
                <a:off x="3315930" y="2648754"/>
                <a:ext cx="2895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2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4517E04-7359-049D-4281-554FDF2AF54D}"/>
                  </a:ext>
                </a:extLst>
              </p:cNvPr>
              <p:cNvGrpSpPr/>
              <p:nvPr/>
            </p:nvGrpSpPr>
            <p:grpSpPr>
              <a:xfrm>
                <a:off x="2075230" y="2237720"/>
                <a:ext cx="1523871" cy="1023290"/>
                <a:chOff x="2075230" y="2237720"/>
                <a:chExt cx="1523871" cy="102329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21FF519-5CF5-32C5-7102-4802E1678FC5}"/>
                    </a:ext>
                  </a:extLst>
                </p:cNvPr>
                <p:cNvSpPr txBox="1"/>
                <p:nvPr/>
              </p:nvSpPr>
              <p:spPr>
                <a:xfrm rot="16200000">
                  <a:off x="3016478" y="2665880"/>
                  <a:ext cx="943181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err="1"/>
                    <a:t>s.d.</a:t>
                  </a:r>
                  <a:endParaRPr lang="en-US" sz="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01887F97-48EE-5A85-3A36-9C89B6D8007E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698281" y="2658338"/>
                      <a:ext cx="943181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600" b="0" dirty="0">
                          <a:ea typeface="Cambria Math" panose="02040503050406030204" pitchFamily="18" charset="0"/>
                        </a:rPr>
                        <a:t>&lt;</a:t>
                      </a:r>
                      <a:r>
                        <a:rPr lang="en-US" sz="600" b="0" dirty="0" err="1">
                          <a:ea typeface="Cambria Math" panose="02040503050406030204" pitchFamily="18" charset="0"/>
                        </a:rPr>
                        <a:t>Fo</a:t>
                      </a:r>
                      <a:r>
                        <a:rPr lang="en-US" sz="600" b="0" dirty="0">
                          <a:ea typeface="Cambria Math" panose="02040503050406030204" pitchFamily="18" charset="0"/>
                        </a:rPr>
                        <a:t>-Fc&gt;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  <m:r>
                            <a:rPr lang="en-US" sz="600" b="0" i="0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01887F97-48EE-5A85-3A36-9C89B6D800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698281" y="2658338"/>
                      <a:ext cx="943181" cy="18928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48C3-FF6B-4E3B-F121-AD26FE6E01FE}"/>
                    </a:ext>
                  </a:extLst>
                </p:cNvPr>
                <p:cNvSpPr txBox="1"/>
                <p:nvPr/>
              </p:nvSpPr>
              <p:spPr>
                <a:xfrm>
                  <a:off x="2131869" y="3076344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0.0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984D66-F792-63EE-3270-B83C0C84BA09}"/>
                    </a:ext>
                  </a:extLst>
                </p:cNvPr>
                <p:cNvSpPr txBox="1"/>
                <p:nvPr/>
              </p:nvSpPr>
              <p:spPr>
                <a:xfrm>
                  <a:off x="2142186" y="2914821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0.1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CAA98-5C00-8C5D-CA0F-2C4C5DB6C1C3}"/>
                    </a:ext>
                  </a:extLst>
                </p:cNvPr>
                <p:cNvSpPr txBox="1"/>
                <p:nvPr/>
              </p:nvSpPr>
              <p:spPr>
                <a:xfrm>
                  <a:off x="2141765" y="2746729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0.2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21E639E-F24F-B0E2-A77A-1BD78AA8F180}"/>
                    </a:ext>
                  </a:extLst>
                </p:cNvPr>
                <p:cNvSpPr txBox="1"/>
                <p:nvPr/>
              </p:nvSpPr>
              <p:spPr>
                <a:xfrm>
                  <a:off x="2138648" y="2577186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0.3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3F7DB0-ABAE-5214-B656-158333DAFA3F}"/>
                    </a:ext>
                  </a:extLst>
                </p:cNvPr>
                <p:cNvSpPr txBox="1"/>
                <p:nvPr/>
              </p:nvSpPr>
              <p:spPr>
                <a:xfrm>
                  <a:off x="2138648" y="2412379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0.4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10E3BB6-F6BD-5D3F-42EA-B1C8C9920056}"/>
                    </a:ext>
                  </a:extLst>
                </p:cNvPr>
                <p:cNvSpPr txBox="1"/>
                <p:nvPr/>
              </p:nvSpPr>
              <p:spPr>
                <a:xfrm>
                  <a:off x="2140081" y="2253791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0.5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F8D572-EA20-732B-F774-BB55A7CB2062}"/>
                    </a:ext>
                  </a:extLst>
                </p:cNvPr>
                <p:cNvSpPr txBox="1"/>
                <p:nvPr/>
              </p:nvSpPr>
              <p:spPr>
                <a:xfrm>
                  <a:off x="3309601" y="3076344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4F8540B-6274-18F1-2388-82DBAB7470F1}"/>
                    </a:ext>
                  </a:extLst>
                </p:cNvPr>
                <p:cNvSpPr txBox="1"/>
                <p:nvPr/>
              </p:nvSpPr>
              <p:spPr>
                <a:xfrm>
                  <a:off x="3309601" y="2863519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9E8771-D53E-EA84-169D-F6A3017B1B0A}"/>
                    </a:ext>
                  </a:extLst>
                </p:cNvPr>
                <p:cNvSpPr txBox="1"/>
                <p:nvPr/>
              </p:nvSpPr>
              <p:spPr>
                <a:xfrm>
                  <a:off x="3309580" y="2432866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3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ED4804B-4E50-282F-7EFF-224E44B28000}"/>
                    </a:ext>
                  </a:extLst>
                </p:cNvPr>
                <p:cNvSpPr txBox="1"/>
                <p:nvPr/>
              </p:nvSpPr>
              <p:spPr>
                <a:xfrm>
                  <a:off x="3306774" y="2237720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4</a:t>
                  </a: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908104-4242-A224-3ECF-A6077B42F34C}"/>
                </a:ext>
              </a:extLst>
            </p:cNvPr>
            <p:cNvSpPr txBox="1"/>
            <p:nvPr/>
          </p:nvSpPr>
          <p:spPr>
            <a:xfrm>
              <a:off x="3520335" y="3512632"/>
              <a:ext cx="23275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6FB6EC-E8A8-5A9D-4637-59F0858955DF}"/>
                    </a:ext>
                  </a:extLst>
                </p:cNvPr>
                <p:cNvSpPr txBox="1"/>
                <p:nvPr/>
              </p:nvSpPr>
              <p:spPr>
                <a:xfrm>
                  <a:off x="3136213" y="3697674"/>
                  <a:ext cx="1052402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/>
                    <a:t>Distance (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/>
                    <a:t>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6FB6EC-E8A8-5A9D-4637-59F085895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213" y="3697674"/>
                  <a:ext cx="1052402" cy="1892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9C1DC1-3B10-C40F-D334-65067F4B79A4}"/>
                </a:ext>
              </a:extLst>
            </p:cNvPr>
            <p:cNvSpPr txBox="1"/>
            <p:nvPr/>
          </p:nvSpPr>
          <p:spPr>
            <a:xfrm>
              <a:off x="3526985" y="3615014"/>
              <a:ext cx="2895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9C2798F-64B6-1EC5-B203-3F36A25C58F7}"/>
                    </a:ext>
                  </a:extLst>
                </p:cNvPr>
                <p:cNvSpPr txBox="1"/>
                <p:nvPr/>
              </p:nvSpPr>
              <p:spPr>
                <a:xfrm>
                  <a:off x="2999189" y="3623396"/>
                  <a:ext cx="47369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1.19 </a:t>
                  </a:r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a:rPr lang="en-US" sz="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1.11 </a:t>
                  </a:r>
                  <a:r>
                    <a:rPr lang="en-US" sz="600" dirty="0">
                      <a:solidFill>
                        <a:srgbClr val="0070C0"/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a:rPr lang="en-US" sz="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6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9C2798F-64B6-1EC5-B203-3F36A25C5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189" y="3623396"/>
                  <a:ext cx="473693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0481910-67E1-79E0-4ED6-543F09B584D5}"/>
                    </a:ext>
                  </a:extLst>
                </p:cNvPr>
                <p:cNvSpPr txBox="1"/>
                <p:nvPr/>
              </p:nvSpPr>
              <p:spPr>
                <a:xfrm>
                  <a:off x="3890956" y="3621913"/>
                  <a:ext cx="51679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rgbClr val="0070C0"/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 1.23</a:t>
                  </a:r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6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 1.32</a:t>
                  </a:r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0481910-67E1-79E0-4ED6-543F09B58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956" y="3621913"/>
                  <a:ext cx="516797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BF8D422-2ED7-3F14-348B-E503408B83D6}"/>
                </a:ext>
              </a:extLst>
            </p:cNvPr>
            <p:cNvSpPr txBox="1"/>
            <p:nvPr/>
          </p:nvSpPr>
          <p:spPr>
            <a:xfrm>
              <a:off x="3139034" y="2593012"/>
              <a:ext cx="1037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E14 – D23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5D69AE-228A-0E92-582A-F95ED415ED39}"/>
                </a:ext>
              </a:extLst>
            </p:cNvPr>
            <p:cNvSpPr txBox="1"/>
            <p:nvPr/>
          </p:nvSpPr>
          <p:spPr>
            <a:xfrm>
              <a:off x="3538851" y="3592377"/>
              <a:ext cx="191078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/>
                <a:t>I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65490723-6B86-CD8C-8E80-96692232D9D5}"/>
                </a:ext>
              </a:extLst>
            </p:cNvPr>
            <p:cNvSpPr txBox="1"/>
            <p:nvPr/>
          </p:nvSpPr>
          <p:spPr>
            <a:xfrm>
              <a:off x="3965339" y="2662157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</a:t>
              </a:r>
              <a:endParaRPr lang="en-US" sz="1400" b="1" baseline="30000" dirty="0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C7F93B99-ACA2-49DC-0051-4B85C7323AA4}"/>
              </a:ext>
            </a:extLst>
          </p:cNvPr>
          <p:cNvGrpSpPr/>
          <p:nvPr/>
        </p:nvGrpSpPr>
        <p:grpSpPr>
          <a:xfrm>
            <a:off x="4318652" y="2592670"/>
            <a:ext cx="1523871" cy="1303263"/>
            <a:chOff x="4301267" y="2592670"/>
            <a:chExt cx="1523871" cy="1303263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E59D843-1C14-3413-385C-638AB1B07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8606" y="2722132"/>
              <a:ext cx="1097280" cy="96012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CAB7CC-9AC7-F5A7-84BD-57B83D524AFD}"/>
                </a:ext>
              </a:extLst>
            </p:cNvPr>
            <p:cNvGrpSpPr/>
            <p:nvPr/>
          </p:nvGrpSpPr>
          <p:grpSpPr>
            <a:xfrm>
              <a:off x="4301267" y="2680617"/>
              <a:ext cx="1523871" cy="1023290"/>
              <a:chOff x="2075230" y="2237720"/>
              <a:chExt cx="1523871" cy="102329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5CA003-E2ED-B9C3-DF76-3C357CB83DEA}"/>
                  </a:ext>
                </a:extLst>
              </p:cNvPr>
              <p:cNvSpPr txBox="1"/>
              <p:nvPr/>
            </p:nvSpPr>
            <p:spPr>
              <a:xfrm>
                <a:off x="3309580" y="2648754"/>
                <a:ext cx="2895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2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C695EBE-91B5-18D0-CD3F-AD64397E5DE9}"/>
                  </a:ext>
                </a:extLst>
              </p:cNvPr>
              <p:cNvGrpSpPr/>
              <p:nvPr/>
            </p:nvGrpSpPr>
            <p:grpSpPr>
              <a:xfrm>
                <a:off x="2075230" y="2237720"/>
                <a:ext cx="1523871" cy="1023290"/>
                <a:chOff x="2075230" y="2237720"/>
                <a:chExt cx="1523871" cy="102329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0E76D01-FE07-4AD6-8110-F1C584217B88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698281" y="2658338"/>
                      <a:ext cx="943181" cy="189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600" dirty="0">
                          <a:ea typeface="Cambria Math" panose="02040503050406030204" pitchFamily="18" charset="0"/>
                        </a:rPr>
                        <a:t>&lt;Fo-Fc&gt;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  <m:r>
                            <a:rPr lang="en-US" sz="600" b="0" i="0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oMath>
                      </a14:m>
                      <a:endParaRPr lang="en-US" sz="6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0E76D01-FE07-4AD6-8110-F1C584217B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698281" y="2658338"/>
                      <a:ext cx="943181" cy="18928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44C578C-A422-FFE0-1087-A474A6B0DBE0}"/>
                    </a:ext>
                  </a:extLst>
                </p:cNvPr>
                <p:cNvSpPr txBox="1"/>
                <p:nvPr/>
              </p:nvSpPr>
              <p:spPr>
                <a:xfrm>
                  <a:off x="2131869" y="3076344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F48D955-9FAB-3431-F982-42B9A5255777}"/>
                    </a:ext>
                  </a:extLst>
                </p:cNvPr>
                <p:cNvSpPr txBox="1"/>
                <p:nvPr/>
              </p:nvSpPr>
              <p:spPr>
                <a:xfrm>
                  <a:off x="2142186" y="2914821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0.1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97CCE5-9C25-4398-E64E-87604EC07551}"/>
                    </a:ext>
                  </a:extLst>
                </p:cNvPr>
                <p:cNvSpPr txBox="1"/>
                <p:nvPr/>
              </p:nvSpPr>
              <p:spPr>
                <a:xfrm>
                  <a:off x="2141765" y="2746729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0.2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8CD6E73-D2EB-83D7-2375-B6A0E6D9956D}"/>
                    </a:ext>
                  </a:extLst>
                </p:cNvPr>
                <p:cNvSpPr txBox="1"/>
                <p:nvPr/>
              </p:nvSpPr>
              <p:spPr>
                <a:xfrm>
                  <a:off x="2138648" y="2577186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0.3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F1F6005-4E97-FE20-5FA0-B8160D5EF323}"/>
                    </a:ext>
                  </a:extLst>
                </p:cNvPr>
                <p:cNvSpPr txBox="1"/>
                <p:nvPr/>
              </p:nvSpPr>
              <p:spPr>
                <a:xfrm>
                  <a:off x="2138648" y="2412379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0.4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C96B3E9-8DB0-8016-F785-EDF0FA7A631A}"/>
                    </a:ext>
                  </a:extLst>
                </p:cNvPr>
                <p:cNvSpPr txBox="1"/>
                <p:nvPr/>
              </p:nvSpPr>
              <p:spPr>
                <a:xfrm>
                  <a:off x="2140081" y="2253791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0.5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E3E1584-5384-71C6-2E0C-62FA656DAE61}"/>
                    </a:ext>
                  </a:extLst>
                </p:cNvPr>
                <p:cNvSpPr txBox="1"/>
                <p:nvPr/>
              </p:nvSpPr>
              <p:spPr>
                <a:xfrm rot="16200000">
                  <a:off x="3014058" y="2671634"/>
                  <a:ext cx="943181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err="1"/>
                    <a:t>s.d.</a:t>
                  </a:r>
                  <a:endParaRPr lang="en-US" sz="600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682836D-5A9E-1CF2-D8A8-617220D74764}"/>
                    </a:ext>
                  </a:extLst>
                </p:cNvPr>
                <p:cNvSpPr txBox="1"/>
                <p:nvPr/>
              </p:nvSpPr>
              <p:spPr>
                <a:xfrm>
                  <a:off x="3309601" y="3076344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BCF7C-666C-8655-3686-B127964C269C}"/>
                    </a:ext>
                  </a:extLst>
                </p:cNvPr>
                <p:cNvSpPr txBox="1"/>
                <p:nvPr/>
              </p:nvSpPr>
              <p:spPr>
                <a:xfrm>
                  <a:off x="3309601" y="2863519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1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5C344CD-94AB-B9CB-29D4-FB1F51E5A5EE}"/>
                    </a:ext>
                  </a:extLst>
                </p:cNvPr>
                <p:cNvSpPr txBox="1"/>
                <p:nvPr/>
              </p:nvSpPr>
              <p:spPr>
                <a:xfrm>
                  <a:off x="3309580" y="2432866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3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7B47947-EF6A-CB53-F1B1-5A2F843DC5F1}"/>
                    </a:ext>
                  </a:extLst>
                </p:cNvPr>
                <p:cNvSpPr txBox="1"/>
                <p:nvPr/>
              </p:nvSpPr>
              <p:spPr>
                <a:xfrm>
                  <a:off x="3306774" y="2237720"/>
                  <a:ext cx="289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4</a:t>
                  </a:r>
                </a:p>
              </p:txBody>
            </p: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0D80700-1986-F7F4-6BFE-7C9F830870FB}"/>
                </a:ext>
              </a:extLst>
            </p:cNvPr>
            <p:cNvSpPr txBox="1"/>
            <p:nvPr/>
          </p:nvSpPr>
          <p:spPr>
            <a:xfrm>
              <a:off x="4571957" y="2592670"/>
              <a:ext cx="1037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D23 – T16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D477375-1888-C6F8-E176-17B0BB684087}"/>
                    </a:ext>
                  </a:extLst>
                </p:cNvPr>
                <p:cNvSpPr txBox="1"/>
                <p:nvPr/>
              </p:nvSpPr>
              <p:spPr>
                <a:xfrm>
                  <a:off x="4429979" y="3618143"/>
                  <a:ext cx="47126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1.50 </a:t>
                  </a:r>
                  <a:r>
                    <a:rPr lang="en-US" sz="600" dirty="0">
                      <a:solidFill>
                        <a:srgbClr val="0070C0"/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1.59 </a:t>
                  </a:r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6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D477375-1888-C6F8-E176-17B0BB684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9979" y="3618143"/>
                  <a:ext cx="471260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4EC7514B-2B4B-BE69-C5FD-970B24E0FBB6}"/>
                    </a:ext>
                  </a:extLst>
                </p:cNvPr>
                <p:cNvSpPr txBox="1"/>
                <p:nvPr/>
              </p:nvSpPr>
              <p:spPr>
                <a:xfrm>
                  <a:off x="5328544" y="3618934"/>
                  <a:ext cx="48307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6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a14:m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1 </a:t>
                  </a:r>
                  <a:r>
                    <a:rPr lang="en-US" sz="600" dirty="0">
                      <a:solidFill>
                        <a:schemeClr val="accent2">
                          <a:lumMod val="75000"/>
                        </a:schemeClr>
                      </a:solidFill>
                      <a:ea typeface="Cambria Math" panose="02040503050406030204" pitchFamily="18" charset="0"/>
                    </a:rPr>
                    <a:t>1.24</a:t>
                  </a:r>
                  <a:endParaRPr lang="en-US" sz="6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  <a:p>
                  <a:r>
                    <a:rPr lang="en-US" sz="600" dirty="0">
                      <a:solidFill>
                        <a:srgbClr val="0070C0"/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6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600" dirty="0">
                      <a:solidFill>
                        <a:srgbClr val="0070C0"/>
                      </a:solidFill>
                      <a:ea typeface="Cambria Math" panose="02040503050406030204" pitchFamily="18" charset="0"/>
                    </a:rPr>
                    <a:t>1.13</a:t>
                  </a:r>
                </a:p>
              </p:txBody>
            </p:sp>
          </mc:Choice>
          <mc:Fallback xmlns="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4EC7514B-2B4B-BE69-C5FD-970B24E0F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544" y="3618934"/>
                  <a:ext cx="483077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5" name="TextBox 454">
                  <a:extLst>
                    <a:ext uri="{FF2B5EF4-FFF2-40B4-BE49-F238E27FC236}">
                      <a16:creationId xmlns:a16="http://schemas.microsoft.com/office/drawing/2014/main" id="{CB6E8A59-8011-888F-5778-090F36F955CE}"/>
                    </a:ext>
                  </a:extLst>
                </p:cNvPr>
                <p:cNvSpPr txBox="1"/>
                <p:nvPr/>
              </p:nvSpPr>
              <p:spPr>
                <a:xfrm>
                  <a:off x="4571032" y="3692026"/>
                  <a:ext cx="1037812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/>
                    <a:t>Distance (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/>
                    <a:t>)</a:t>
                  </a:r>
                </a:p>
              </p:txBody>
            </p:sp>
          </mc:Choice>
          <mc:Fallback xmlns="">
            <p:sp>
              <p:nvSpPr>
                <p:cNvPr id="455" name="TextBox 454">
                  <a:extLst>
                    <a:ext uri="{FF2B5EF4-FFF2-40B4-BE49-F238E27FC236}">
                      <a16:creationId xmlns:a16="http://schemas.microsoft.com/office/drawing/2014/main" id="{CB6E8A59-8011-888F-5778-090F36F95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32" y="3692026"/>
                  <a:ext cx="1037812" cy="189283"/>
                </a:xfrm>
                <a:prstGeom prst="rect">
                  <a:avLst/>
                </a:prstGeom>
                <a:blipFill>
                  <a:blip r:embed="rId1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8CC453-24EB-6D31-9BB0-A300766B503D}"/>
                </a:ext>
              </a:extLst>
            </p:cNvPr>
            <p:cNvSpPr txBox="1"/>
            <p:nvPr/>
          </p:nvSpPr>
          <p:spPr>
            <a:xfrm>
              <a:off x="5032394" y="3511570"/>
              <a:ext cx="23275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6418E4A-DF74-3B99-0DC7-80BB27AC2A49}"/>
                </a:ext>
              </a:extLst>
            </p:cNvPr>
            <p:cNvSpPr txBox="1"/>
            <p:nvPr/>
          </p:nvSpPr>
          <p:spPr>
            <a:xfrm>
              <a:off x="5039044" y="3613952"/>
              <a:ext cx="2895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BECDE6-2D77-C81B-ED8B-2672B7C5819B}"/>
                </a:ext>
              </a:extLst>
            </p:cNvPr>
            <p:cNvSpPr txBox="1"/>
            <p:nvPr/>
          </p:nvSpPr>
          <p:spPr>
            <a:xfrm>
              <a:off x="5050910" y="3591315"/>
              <a:ext cx="191078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/>
                <a:t>I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BD43AC1-26A8-22BD-5EE8-036B2EE41137}"/>
                </a:ext>
              </a:extLst>
            </p:cNvPr>
            <p:cNvSpPr txBox="1"/>
            <p:nvPr/>
          </p:nvSpPr>
          <p:spPr>
            <a:xfrm>
              <a:off x="5404989" y="2662253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</a:t>
              </a:r>
              <a:endParaRPr lang="en-US" sz="1400" b="1" baseline="30000" dirty="0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12A71EDB-750F-026A-86F0-9F2EE3E6EBBE}"/>
              </a:ext>
            </a:extLst>
          </p:cNvPr>
          <p:cNvGrpSpPr/>
          <p:nvPr/>
        </p:nvGrpSpPr>
        <p:grpSpPr>
          <a:xfrm>
            <a:off x="1364800" y="2594704"/>
            <a:ext cx="1632767" cy="1297412"/>
            <a:chOff x="1364800" y="2594704"/>
            <a:chExt cx="1632767" cy="1297412"/>
          </a:xfrm>
        </p:grpSpPr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5A608D7E-DD85-78AF-AE97-66A7E181196F}"/>
                </a:ext>
              </a:extLst>
            </p:cNvPr>
            <p:cNvSpPr txBox="1"/>
            <p:nvPr/>
          </p:nvSpPr>
          <p:spPr>
            <a:xfrm>
              <a:off x="2067507" y="3517791"/>
              <a:ext cx="23275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" name="TextBox 460">
                  <a:extLst>
                    <a:ext uri="{FF2B5EF4-FFF2-40B4-BE49-F238E27FC236}">
                      <a16:creationId xmlns:a16="http://schemas.microsoft.com/office/drawing/2014/main" id="{C7AD00D4-36D8-4849-2312-2CBD15BCD079}"/>
                    </a:ext>
                  </a:extLst>
                </p:cNvPr>
                <p:cNvSpPr txBox="1"/>
                <p:nvPr/>
              </p:nvSpPr>
              <p:spPr>
                <a:xfrm>
                  <a:off x="1683385" y="3702833"/>
                  <a:ext cx="1052402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/>
                    <a:t>Distance (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/>
                    <a:t>)</a:t>
                  </a:r>
                </a:p>
              </p:txBody>
            </p:sp>
          </mc:Choice>
          <mc:Fallback xmlns="">
            <p:sp>
              <p:nvSpPr>
                <p:cNvPr id="461" name="TextBox 460">
                  <a:extLst>
                    <a:ext uri="{FF2B5EF4-FFF2-40B4-BE49-F238E27FC236}">
                      <a16:creationId xmlns:a16="http://schemas.microsoft.com/office/drawing/2014/main" id="{C7AD00D4-36D8-4849-2312-2CBD15BCD0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385" y="3702833"/>
                  <a:ext cx="1052402" cy="18928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10AF455E-04F1-C1B9-E028-65A3AC4ABAFD}"/>
                </a:ext>
              </a:extLst>
            </p:cNvPr>
            <p:cNvSpPr txBox="1"/>
            <p:nvPr/>
          </p:nvSpPr>
          <p:spPr>
            <a:xfrm>
              <a:off x="2074157" y="3620173"/>
              <a:ext cx="2895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B614B3F9-9050-40C6-B6ED-7BC5FECD4CC3}"/>
                    </a:ext>
                  </a:extLst>
                </p:cNvPr>
                <p:cNvSpPr txBox="1"/>
                <p:nvPr/>
              </p:nvSpPr>
              <p:spPr>
                <a:xfrm>
                  <a:off x="2402119" y="3627264"/>
                  <a:ext cx="473693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1.21 </a:t>
                  </a:r>
                  <a:r>
                    <a:rPr lang="en-US" sz="600" dirty="0">
                      <a:solidFill>
                        <a:schemeClr val="tx1"/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B614B3F9-9050-40C6-B6ED-7BC5FECD4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2119" y="3627264"/>
                  <a:ext cx="473693" cy="184666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4" name="TextBox 463">
                  <a:extLst>
                    <a:ext uri="{FF2B5EF4-FFF2-40B4-BE49-F238E27FC236}">
                      <a16:creationId xmlns:a16="http://schemas.microsoft.com/office/drawing/2014/main" id="{F7F1DED2-DAC6-54E5-9902-A475660A58AF}"/>
                    </a:ext>
                  </a:extLst>
                </p:cNvPr>
                <p:cNvSpPr txBox="1"/>
                <p:nvPr/>
              </p:nvSpPr>
              <p:spPr>
                <a:xfrm>
                  <a:off x="1520435" y="3629722"/>
                  <a:ext cx="516797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" dirty="0">
                      <a:solidFill>
                        <a:schemeClr val="tx1"/>
                      </a:solidFill>
                    </a:rPr>
                    <a:t>O</a:t>
                  </a:r>
                  <a14:m>
                    <m:oMath xmlns:m="http://schemas.openxmlformats.org/officeDocument/2006/math">
                      <m:r>
                        <a:rPr lang="en-US" sz="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1.30</a:t>
                  </a:r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4" name="TextBox 463">
                  <a:extLst>
                    <a:ext uri="{FF2B5EF4-FFF2-40B4-BE49-F238E27FC236}">
                      <a16:creationId xmlns:a16="http://schemas.microsoft.com/office/drawing/2014/main" id="{F7F1DED2-DAC6-54E5-9902-A475660A5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435" y="3629722"/>
                  <a:ext cx="516797" cy="18466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3F9C7E7F-6E7E-163F-1B7E-4FF2E5F227D9}"/>
                </a:ext>
              </a:extLst>
            </p:cNvPr>
            <p:cNvSpPr txBox="1"/>
            <p:nvPr/>
          </p:nvSpPr>
          <p:spPr>
            <a:xfrm>
              <a:off x="2086023" y="3597536"/>
              <a:ext cx="191078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b="1" dirty="0"/>
                <a:t>I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1D01FD3B-5B93-DF3A-C300-6A54456BB924}"/>
                </a:ext>
              </a:extLst>
            </p:cNvPr>
            <p:cNvSpPr txBox="1"/>
            <p:nvPr/>
          </p:nvSpPr>
          <p:spPr>
            <a:xfrm>
              <a:off x="1682097" y="2594704"/>
              <a:ext cx="1037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E15 – D24</a:t>
              </a: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DD6D0397-7EA5-D313-7596-62F0D55D61B2}"/>
                </a:ext>
              </a:extLst>
            </p:cNvPr>
            <p:cNvSpPr txBox="1"/>
            <p:nvPr/>
          </p:nvSpPr>
          <p:spPr>
            <a:xfrm>
              <a:off x="2502845" y="2662718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</a:t>
              </a:r>
              <a:endParaRPr lang="en-US" sz="1400" b="1" baseline="30000" dirty="0"/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D791E690-3C71-2504-0F5E-AD51427D88AA}"/>
                </a:ext>
              </a:extLst>
            </p:cNvPr>
            <p:cNvSpPr txBox="1"/>
            <p:nvPr/>
          </p:nvSpPr>
          <p:spPr>
            <a:xfrm>
              <a:off x="1433692" y="3347211"/>
              <a:ext cx="3522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0.00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777FFBF8-6B88-B2DB-D475-BC8D6860F271}"/>
                </a:ext>
              </a:extLst>
            </p:cNvPr>
            <p:cNvSpPr txBox="1"/>
            <p:nvPr/>
          </p:nvSpPr>
          <p:spPr>
            <a:xfrm>
              <a:off x="1432180" y="3004478"/>
              <a:ext cx="3522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0.10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8A109EAB-2F17-3535-5FEC-E1B39DD3355D}"/>
                </a:ext>
              </a:extLst>
            </p:cNvPr>
            <p:cNvSpPr txBox="1"/>
            <p:nvPr/>
          </p:nvSpPr>
          <p:spPr>
            <a:xfrm>
              <a:off x="1431140" y="2667959"/>
              <a:ext cx="3522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0.20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59827DF9-BE45-488B-8E66-0557DC0E6D1E}"/>
                </a:ext>
              </a:extLst>
            </p:cNvPr>
            <p:cNvSpPr txBox="1"/>
            <p:nvPr/>
          </p:nvSpPr>
          <p:spPr>
            <a:xfrm>
              <a:off x="2645310" y="3344110"/>
              <a:ext cx="3522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0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E26CEFDB-3589-5046-114F-9D9194D03159}"/>
                </a:ext>
              </a:extLst>
            </p:cNvPr>
            <p:cNvSpPr txBox="1"/>
            <p:nvPr/>
          </p:nvSpPr>
          <p:spPr>
            <a:xfrm>
              <a:off x="2643798" y="3029952"/>
              <a:ext cx="3522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1</a:t>
              </a:r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27292375-555F-79A5-9A08-522DC8EC491F}"/>
                </a:ext>
              </a:extLst>
            </p:cNvPr>
            <p:cNvSpPr txBox="1"/>
            <p:nvPr/>
          </p:nvSpPr>
          <p:spPr>
            <a:xfrm>
              <a:off x="2642758" y="2718833"/>
              <a:ext cx="3522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5A5B8989-B09C-B046-6399-478DF69A57E6}"/>
                    </a:ext>
                  </a:extLst>
                </p:cNvPr>
                <p:cNvSpPr txBox="1"/>
                <p:nvPr/>
              </p:nvSpPr>
              <p:spPr>
                <a:xfrm rot="16200000">
                  <a:off x="987851" y="3103021"/>
                  <a:ext cx="943181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>
                      <a:ea typeface="Cambria Math" panose="02040503050406030204" pitchFamily="18" charset="0"/>
                    </a:rPr>
                    <a:t>&lt;Fo-Fc&gt;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sz="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  <m:r>
                        <a:rPr lang="en-US" sz="6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492" name="TextBox 491">
                  <a:extLst>
                    <a:ext uri="{FF2B5EF4-FFF2-40B4-BE49-F238E27FC236}">
                      <a16:creationId xmlns:a16="http://schemas.microsoft.com/office/drawing/2014/main" id="{5A5B8989-B09C-B046-6399-478DF69A5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87851" y="3103021"/>
                  <a:ext cx="943181" cy="18928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2976988-0C1B-7E90-466F-DC16746A3A1D}"/>
              </a:ext>
            </a:extLst>
          </p:cNvPr>
          <p:cNvSpPr txBox="1"/>
          <p:nvPr/>
        </p:nvSpPr>
        <p:spPr>
          <a:xfrm rot="16200000">
            <a:off x="2346464" y="3117298"/>
            <a:ext cx="943181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/>
              <a:t>s.d.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0944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C13BBA-B988-21EC-4871-542B61BC2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604" y="2398499"/>
            <a:ext cx="1024128" cy="89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14874-8E35-4A9F-8523-24E13349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298" y="2398499"/>
            <a:ext cx="1024128" cy="8961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04C3FB-B4EE-04CF-7BB0-7D2249FCEF84}"/>
              </a:ext>
            </a:extLst>
          </p:cNvPr>
          <p:cNvSpPr txBox="1"/>
          <p:nvPr/>
        </p:nvSpPr>
        <p:spPr>
          <a:xfrm>
            <a:off x="798515" y="4306153"/>
            <a:ext cx="681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Figure W.</a:t>
            </a:r>
            <a:r>
              <a:rPr lang="en-US" sz="1200" dirty="0"/>
              <a:t> AIMNet2 energy values relative to their minimum as a function of hydrogen position between corresponding oxygen atoms: (a) O</a:t>
            </a:r>
            <a:r>
              <a:rPr lang="el-GR" sz="1200" dirty="0"/>
              <a:t>δ2 (</a:t>
            </a:r>
            <a:r>
              <a:rPr lang="en-US" sz="1200" dirty="0"/>
              <a:t>D24) and O𝜀2 (E15) in DJ-1, (b) O</a:t>
            </a:r>
            <a:r>
              <a:rPr lang="el-GR" sz="1200" dirty="0"/>
              <a:t>δ2 (</a:t>
            </a:r>
            <a:r>
              <a:rPr lang="en-US" sz="1200" dirty="0"/>
              <a:t>D23) and O𝜀2 (E14) in </a:t>
            </a:r>
            <a:r>
              <a:rPr lang="en-US" sz="1200" dirty="0" err="1"/>
              <a:t>YajL</a:t>
            </a:r>
            <a:r>
              <a:rPr lang="en-US" sz="1200" dirty="0"/>
              <a:t>, and (c) O</a:t>
            </a:r>
            <a:r>
              <a:rPr lang="el-GR" sz="1200" dirty="0"/>
              <a:t>δ2 (</a:t>
            </a:r>
            <a:r>
              <a:rPr lang="en-US" sz="1200" dirty="0"/>
              <a:t>D23) and O</a:t>
            </a:r>
            <a:r>
              <a:rPr lang="el-GR" sz="1200" dirty="0"/>
              <a:t>γ1 (</a:t>
            </a:r>
            <a:r>
              <a:rPr lang="en-US" sz="1200" dirty="0"/>
              <a:t>T16) in </a:t>
            </a:r>
            <a:r>
              <a:rPr lang="en-US" sz="1200" dirty="0" err="1"/>
              <a:t>YajL</a:t>
            </a:r>
            <a:r>
              <a:rPr lang="en-US" sz="1200" dirty="0"/>
              <a:t>. Solid and dashed lines represent two instances of the bond in the </a:t>
            </a:r>
            <a:r>
              <a:rPr lang="en-US" sz="1200" dirty="0" err="1"/>
              <a:t>YajL</a:t>
            </a:r>
            <a:r>
              <a:rPr lang="en-US" sz="1200" dirty="0"/>
              <a:t>  model.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CEA731E-F042-74D8-B42B-BA7D95274956}"/>
              </a:ext>
            </a:extLst>
          </p:cNvPr>
          <p:cNvGrpSpPr/>
          <p:nvPr/>
        </p:nvGrpSpPr>
        <p:grpSpPr>
          <a:xfrm>
            <a:off x="2053843" y="2306483"/>
            <a:ext cx="4036346" cy="1211256"/>
            <a:chOff x="2053843" y="2306483"/>
            <a:chExt cx="4036346" cy="1211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68DEE9A-1C20-E7EC-F847-CE90C9C0E010}"/>
                    </a:ext>
                  </a:extLst>
                </p:cNvPr>
                <p:cNvSpPr txBox="1"/>
                <p:nvPr/>
              </p:nvSpPr>
              <p:spPr>
                <a:xfrm>
                  <a:off x="2329859" y="3328456"/>
                  <a:ext cx="986485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/>
                    <a:t>Distance (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/>
                    <a:t>)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68DEE9A-1C20-E7EC-F847-CE90C9C0E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9859" y="3328456"/>
                  <a:ext cx="986485" cy="189283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204A1E8-CC35-C5AD-47AE-2AF282F42CAC}"/>
                </a:ext>
              </a:extLst>
            </p:cNvPr>
            <p:cNvGrpSpPr/>
            <p:nvPr/>
          </p:nvGrpSpPr>
          <p:grpSpPr>
            <a:xfrm>
              <a:off x="2053843" y="2351640"/>
              <a:ext cx="1251446" cy="1074937"/>
              <a:chOff x="1824844" y="2069336"/>
              <a:chExt cx="1251446" cy="10749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54A87981-6898-F0D3-90E9-C0905EA19A4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91530" y="2472967"/>
                    <a:ext cx="851294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sz="600" dirty="0"/>
                      <a:t> Energy, kcal/mol</a:t>
                    </a:r>
                  </a:p>
                </p:txBody>
              </p:sp>
            </mc:Choice>
            <mc:Fallback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54A87981-6898-F0D3-90E9-C0905EA19A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491530" y="2472967"/>
                    <a:ext cx="851294" cy="184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AF297B6-721C-7161-73EC-7B4678229F9D}"/>
                  </a:ext>
                </a:extLst>
              </p:cNvPr>
              <p:cNvGrpSpPr/>
              <p:nvPr/>
            </p:nvGrpSpPr>
            <p:grpSpPr>
              <a:xfrm>
                <a:off x="1898772" y="2069336"/>
                <a:ext cx="1177518" cy="1074937"/>
                <a:chOff x="1898772" y="2069336"/>
                <a:chExt cx="1177518" cy="1074937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7CD63D8-52E1-AEA6-63FF-E1B040C082A4}"/>
                    </a:ext>
                  </a:extLst>
                </p:cNvPr>
                <p:cNvSpPr txBox="1"/>
                <p:nvPr/>
              </p:nvSpPr>
              <p:spPr>
                <a:xfrm>
                  <a:off x="2061269" y="2959607"/>
                  <a:ext cx="1015021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0.8     1.0   </a:t>
                  </a:r>
                  <a:r>
                    <a:rPr lang="en-US" sz="500" dirty="0"/>
                    <a:t> </a:t>
                  </a:r>
                  <a:r>
                    <a:rPr lang="en-US" sz="600" dirty="0"/>
                    <a:t>1.2     1.4     1.6</a:t>
                  </a: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3979B50-5FE6-AE3B-47FC-D32F5215AB6D}"/>
                    </a:ext>
                  </a:extLst>
                </p:cNvPr>
                <p:cNvGrpSpPr/>
                <p:nvPr/>
              </p:nvGrpSpPr>
              <p:grpSpPr>
                <a:xfrm>
                  <a:off x="1898772" y="2069336"/>
                  <a:ext cx="285103" cy="970980"/>
                  <a:chOff x="1898772" y="2066161"/>
                  <a:chExt cx="285103" cy="970980"/>
                </a:xfrm>
              </p:grpSpPr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CFD698BB-45D4-0F46-F4DC-C6BD8CD85AF0}"/>
                      </a:ext>
                    </a:extLst>
                  </p:cNvPr>
                  <p:cNvSpPr txBox="1"/>
                  <p:nvPr/>
                </p:nvSpPr>
                <p:spPr>
                  <a:xfrm>
                    <a:off x="1898772" y="2066161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3.0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B0B9FC7-1764-A5EC-BA1A-C28C74355F79}"/>
                      </a:ext>
                    </a:extLst>
                  </p:cNvPr>
                  <p:cNvSpPr txBox="1"/>
                  <p:nvPr/>
                </p:nvSpPr>
                <p:spPr>
                  <a:xfrm>
                    <a:off x="1903029" y="2852475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0.0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03065E48-4EA9-D5D3-57B7-4634FC01B845}"/>
                      </a:ext>
                    </a:extLst>
                  </p:cNvPr>
                  <p:cNvSpPr txBox="1"/>
                  <p:nvPr/>
                </p:nvSpPr>
                <p:spPr>
                  <a:xfrm>
                    <a:off x="1898772" y="2584133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1.0</a:t>
                    </a: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3A78FA0F-6D09-35C2-29D9-EF6CA98DCCFC}"/>
                      </a:ext>
                    </a:extLst>
                  </p:cNvPr>
                  <p:cNvSpPr txBox="1"/>
                  <p:nvPr/>
                </p:nvSpPr>
                <p:spPr>
                  <a:xfrm>
                    <a:off x="1899437" y="2325147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2.0</a:t>
                    </a:r>
                  </a:p>
                </p:txBody>
              </p:sp>
            </p:grp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4F52201-EEFD-D642-1F5D-8F054578BCF5}"/>
                </a:ext>
              </a:extLst>
            </p:cNvPr>
            <p:cNvGrpSpPr/>
            <p:nvPr/>
          </p:nvGrpSpPr>
          <p:grpSpPr>
            <a:xfrm>
              <a:off x="3392611" y="2360458"/>
              <a:ext cx="1261418" cy="1066486"/>
              <a:chOff x="2998110" y="2076208"/>
              <a:chExt cx="1261418" cy="1066486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48FEDF0-A5B2-1C61-ED69-744B73592369}"/>
                  </a:ext>
                </a:extLst>
              </p:cNvPr>
              <p:cNvGrpSpPr/>
              <p:nvPr/>
            </p:nvGrpSpPr>
            <p:grpSpPr>
              <a:xfrm>
                <a:off x="3068689" y="2076208"/>
                <a:ext cx="1190839" cy="1066486"/>
                <a:chOff x="3068689" y="2076208"/>
                <a:chExt cx="1190839" cy="1066486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9BE7DCE-D2C6-B354-1609-EE88BB2AE51B}"/>
                    </a:ext>
                  </a:extLst>
                </p:cNvPr>
                <p:cNvSpPr txBox="1"/>
                <p:nvPr/>
              </p:nvSpPr>
              <p:spPr>
                <a:xfrm>
                  <a:off x="3244507" y="2958028"/>
                  <a:ext cx="1015021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0.8     1.0   </a:t>
                  </a:r>
                  <a:r>
                    <a:rPr lang="en-US" sz="500" dirty="0"/>
                    <a:t> </a:t>
                  </a:r>
                  <a:r>
                    <a:rPr lang="en-US" sz="600" dirty="0"/>
                    <a:t>1.2     1.4      1.6</a:t>
                  </a:r>
                </a:p>
              </p:txBody>
            </p: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530347C7-A9A5-1D43-248A-D489E428271D}"/>
                    </a:ext>
                  </a:extLst>
                </p:cNvPr>
                <p:cNvGrpSpPr/>
                <p:nvPr/>
              </p:nvGrpSpPr>
              <p:grpSpPr>
                <a:xfrm>
                  <a:off x="3068689" y="2076208"/>
                  <a:ext cx="285103" cy="964630"/>
                  <a:chOff x="3068689" y="2085733"/>
                  <a:chExt cx="285103" cy="964630"/>
                </a:xfrm>
              </p:grpSpPr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769795B2-575E-BE5E-E45A-E469AEADAFE9}"/>
                      </a:ext>
                    </a:extLst>
                  </p:cNvPr>
                  <p:cNvSpPr txBox="1"/>
                  <p:nvPr/>
                </p:nvSpPr>
                <p:spPr>
                  <a:xfrm>
                    <a:off x="3068689" y="2085733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3.0</a:t>
                    </a:r>
                  </a:p>
                </p:txBody>
              </p:sp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18725955-E09D-2E72-BB48-0D4FED43158A}"/>
                      </a:ext>
                    </a:extLst>
                  </p:cNvPr>
                  <p:cNvSpPr txBox="1"/>
                  <p:nvPr/>
                </p:nvSpPr>
                <p:spPr>
                  <a:xfrm>
                    <a:off x="3072946" y="2865697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0.0</a:t>
                    </a: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16CCA582-D370-CF2D-2C10-F053317C8D6A}"/>
                      </a:ext>
                    </a:extLst>
                  </p:cNvPr>
                  <p:cNvSpPr txBox="1"/>
                  <p:nvPr/>
                </p:nvSpPr>
                <p:spPr>
                  <a:xfrm>
                    <a:off x="3068689" y="2610055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1.0</a:t>
                    </a: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2C211207-D39F-8C54-7946-7A85E6D9E599}"/>
                      </a:ext>
                    </a:extLst>
                  </p:cNvPr>
                  <p:cNvSpPr txBox="1"/>
                  <p:nvPr/>
                </p:nvSpPr>
                <p:spPr>
                  <a:xfrm>
                    <a:off x="3069354" y="2354244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2.0</a:t>
                    </a:r>
                  </a:p>
                </p:txBody>
              </p: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840018C9-5531-6EB9-11C7-4B7F69A905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664796" y="2470404"/>
                    <a:ext cx="851294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sz="600" dirty="0"/>
                      <a:t> Energy, kcal/mol</a:t>
                    </a:r>
                  </a:p>
                </p:txBody>
              </p:sp>
            </mc:Choice>
            <mc:Fallback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840018C9-5531-6EB9-11C7-4B7F69A905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664796" y="2470404"/>
                    <a:ext cx="851294" cy="1846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95A4A0A-F565-D193-D1EF-BBFF38B566E5}"/>
                </a:ext>
              </a:extLst>
            </p:cNvPr>
            <p:cNvGrpSpPr/>
            <p:nvPr/>
          </p:nvGrpSpPr>
          <p:grpSpPr>
            <a:xfrm>
              <a:off x="4731934" y="2368713"/>
              <a:ext cx="1358255" cy="1060287"/>
              <a:chOff x="4416971" y="2084304"/>
              <a:chExt cx="1358255" cy="1060287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8FD09BD3-3CE2-5A00-D989-6607EE8AA436}"/>
                  </a:ext>
                </a:extLst>
              </p:cNvPr>
              <p:cNvGrpSpPr/>
              <p:nvPr/>
            </p:nvGrpSpPr>
            <p:grpSpPr>
              <a:xfrm>
                <a:off x="4485911" y="2084304"/>
                <a:ext cx="1289315" cy="1060287"/>
                <a:chOff x="4266935" y="2083548"/>
                <a:chExt cx="1289315" cy="1060287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78A08362-D719-927D-F500-8F22B73AEE1E}"/>
                    </a:ext>
                  </a:extLst>
                </p:cNvPr>
                <p:cNvSpPr txBox="1"/>
                <p:nvPr/>
              </p:nvSpPr>
              <p:spPr>
                <a:xfrm>
                  <a:off x="4388720" y="2959169"/>
                  <a:ext cx="116753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0.8         </a:t>
                  </a:r>
                  <a:r>
                    <a:rPr lang="en-US" sz="500" dirty="0"/>
                    <a:t> </a:t>
                  </a:r>
                  <a:r>
                    <a:rPr lang="en-US" sz="600" dirty="0"/>
                    <a:t>1.2            1.6            2.0</a:t>
                  </a:r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7ED7D264-955A-1CE0-8A0E-E8FDC4FE87A4}"/>
                    </a:ext>
                  </a:extLst>
                </p:cNvPr>
                <p:cNvGrpSpPr/>
                <p:nvPr/>
              </p:nvGrpSpPr>
              <p:grpSpPr>
                <a:xfrm>
                  <a:off x="4266935" y="2083548"/>
                  <a:ext cx="1198715" cy="964630"/>
                  <a:chOff x="4266935" y="2115298"/>
                  <a:chExt cx="1198715" cy="964630"/>
                </a:xfrm>
              </p:grpSpPr>
              <p:pic>
                <p:nvPicPr>
                  <p:cNvPr id="114" name="Picture 113">
                    <a:extLst>
                      <a:ext uri="{FF2B5EF4-FFF2-40B4-BE49-F238E27FC236}">
                        <a16:creationId xmlns:a16="http://schemas.microsoft.com/office/drawing/2014/main" id="{FEEE89D9-536E-C203-4047-0DEABD14DB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441522" y="2150251"/>
                    <a:ext cx="1024128" cy="896112"/>
                  </a:xfrm>
                  <a:prstGeom prst="rect">
                    <a:avLst/>
                  </a:prstGeom>
                </p:spPr>
              </p:pic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160624D-867E-63CA-5A49-40AF60A2B7C3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935" y="2115298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3.0</a:t>
                    </a:r>
                  </a:p>
                </p:txBody>
              </p: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189443EA-97E7-7AC8-FAEB-87C9D39DD365}"/>
                      </a:ext>
                    </a:extLst>
                  </p:cNvPr>
                  <p:cNvSpPr txBox="1"/>
                  <p:nvPr/>
                </p:nvSpPr>
                <p:spPr>
                  <a:xfrm>
                    <a:off x="4271192" y="2895262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0.0</a:t>
                    </a:r>
                  </a:p>
                </p:txBody>
              </p:sp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D55A9B2C-9ECA-4802-2E7A-DE5342CF99DE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935" y="2639620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1.0</a:t>
                    </a:r>
                  </a:p>
                </p:txBody>
              </p:sp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23D1920C-E943-22A1-85A7-4EECB92A1CA5}"/>
                      </a:ext>
                    </a:extLst>
                  </p:cNvPr>
                  <p:cNvSpPr txBox="1"/>
                  <p:nvPr/>
                </p:nvSpPr>
                <p:spPr>
                  <a:xfrm>
                    <a:off x="4267600" y="2383809"/>
                    <a:ext cx="280846" cy="1846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00" dirty="0"/>
                      <a:t>2.0</a:t>
                    </a:r>
                  </a:p>
                </p:txBody>
              </p: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545F508-CD98-E76A-22E5-E9EB2C1130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83657" y="2466454"/>
                    <a:ext cx="851294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a14:m>
                    <a:r>
                      <a:rPr lang="en-US" sz="600" dirty="0"/>
                      <a:t> Energy, kcal/mol</a:t>
                    </a:r>
                  </a:p>
                </p:txBody>
              </p:sp>
            </mc:Choice>
            <mc:Fallback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545F508-CD98-E76A-22E5-E9EB2C1130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83657" y="2466454"/>
                    <a:ext cx="851294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67D76F69-7AFE-529B-B64C-979FD5904B7D}"/>
                    </a:ext>
                  </a:extLst>
                </p:cNvPr>
                <p:cNvSpPr txBox="1"/>
                <p:nvPr/>
              </p:nvSpPr>
              <p:spPr>
                <a:xfrm>
                  <a:off x="3665580" y="3328149"/>
                  <a:ext cx="986485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/>
                    <a:t>Distance (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/>
                    <a:t>)</a:t>
                  </a: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67D76F69-7AFE-529B-B64C-979FD5904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580" y="3328149"/>
                  <a:ext cx="986485" cy="189283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C698E28C-DDEF-BB5B-BCDD-EB7DAD1B41DC}"/>
                    </a:ext>
                  </a:extLst>
                </p:cNvPr>
                <p:cNvSpPr txBox="1"/>
                <p:nvPr/>
              </p:nvSpPr>
              <p:spPr>
                <a:xfrm>
                  <a:off x="5004036" y="3328265"/>
                  <a:ext cx="986485" cy="189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/>
                    <a:t>Distance (</a:t>
                  </a:r>
                  <a14:m>
                    <m:oMath xmlns:m="http://schemas.openxmlformats.org/officeDocument/2006/math">
                      <m:r>
                        <a:rPr lang="en-US" sz="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sz="600" dirty="0"/>
                    <a:t>)</a:t>
                  </a: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C698E28C-DDEF-BB5B-BCDD-EB7DAD1B4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36" y="3328265"/>
                  <a:ext cx="986485" cy="189283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FAC8E0-B27B-8BC4-B5FE-8111CB96F486}"/>
                </a:ext>
              </a:extLst>
            </p:cNvPr>
            <p:cNvSpPr txBox="1"/>
            <p:nvPr/>
          </p:nvSpPr>
          <p:spPr>
            <a:xfrm>
              <a:off x="3034758" y="2310332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</a:t>
              </a:r>
              <a:endParaRPr lang="en-US" sz="1400" b="1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C59331-1878-2D40-CB89-2AD5415F88BD}"/>
                </a:ext>
              </a:extLst>
            </p:cNvPr>
            <p:cNvSpPr txBox="1"/>
            <p:nvPr/>
          </p:nvSpPr>
          <p:spPr>
            <a:xfrm>
              <a:off x="4364185" y="2346527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</a:t>
              </a:r>
              <a:endParaRPr lang="en-US" sz="1400" b="1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99E067-9C0F-A464-9B30-64E7D00D5687}"/>
                </a:ext>
              </a:extLst>
            </p:cNvPr>
            <p:cNvSpPr txBox="1"/>
            <p:nvPr/>
          </p:nvSpPr>
          <p:spPr>
            <a:xfrm>
              <a:off x="5721528" y="2306483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</a:t>
              </a:r>
              <a:endParaRPr lang="en-US" sz="1400" b="1" baseline="30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B5680D-645D-D3FF-2B1D-95C5C8ADBDB3}"/>
                  </a:ext>
                </a:extLst>
              </p:cNvPr>
              <p:cNvSpPr txBox="1"/>
              <p:nvPr/>
            </p:nvSpPr>
            <p:spPr>
              <a:xfrm>
                <a:off x="5004036" y="2628659"/>
                <a:ext cx="97694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tx1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00" b="1" dirty="0"/>
                  <a:t>  I I I I I I I  </a:t>
                </a:r>
                <a:r>
                  <a:rPr lang="en-US" sz="600" dirty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600" dirty="0"/>
                  <a:t>1</a:t>
                </a:r>
                <a:endParaRPr lang="en-US" sz="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B5680D-645D-D3FF-2B1D-95C5C8ADB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6" y="2628659"/>
                <a:ext cx="976946" cy="184666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82F915-BB0A-1E13-F3E8-B88A18D7F418}"/>
                  </a:ext>
                </a:extLst>
              </p:cNvPr>
              <p:cNvSpPr txBox="1"/>
              <p:nvPr/>
            </p:nvSpPr>
            <p:spPr>
              <a:xfrm>
                <a:off x="2333914" y="2626259"/>
                <a:ext cx="97694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/>
                  <a:t>O𝜀2</a:t>
                </a:r>
                <a:r>
                  <a:rPr lang="en-US" sz="400" b="1" dirty="0"/>
                  <a:t>  I I I I I I I  </a:t>
                </a:r>
                <a:r>
                  <a:rPr lang="en-US" sz="600" dirty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00" b="1" dirty="0"/>
                  <a:t> </a:t>
                </a:r>
                <a:endParaRPr lang="en-US" sz="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82F915-BB0A-1E13-F3E8-B88A18D7F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14" y="2626259"/>
                <a:ext cx="976946" cy="184666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F1FC82-43AA-9CB8-B23E-CB9BA84A86FB}"/>
                  </a:ext>
                </a:extLst>
              </p:cNvPr>
              <p:cNvSpPr txBox="1"/>
              <p:nvPr/>
            </p:nvSpPr>
            <p:spPr>
              <a:xfrm>
                <a:off x="3667583" y="2626170"/>
                <a:ext cx="97694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/>
                  <a:t>O𝜀2</a:t>
                </a:r>
                <a:r>
                  <a:rPr lang="en-US" sz="400" b="1" dirty="0"/>
                  <a:t>  I I I I I I I  </a:t>
                </a:r>
                <a:r>
                  <a:rPr lang="en-US" sz="600" dirty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00" b="1" dirty="0"/>
                  <a:t> </a:t>
                </a:r>
                <a:endParaRPr lang="en-US" sz="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F1FC82-43AA-9CB8-B23E-CB9BA84A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83" y="2626170"/>
                <a:ext cx="976946" cy="184666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14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26490</TotalTime>
  <Words>1107</Words>
  <Application>Microsoft Macintosh PowerPoint</Application>
  <PresentationFormat>On-screen Show (4:3)</PresentationFormat>
  <Paragraphs>289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pafonine@gmail.com</dc:creator>
  <cp:lastModifiedBy>pafonine@gmail.com</cp:lastModifiedBy>
  <cp:revision>61</cp:revision>
  <dcterms:created xsi:type="dcterms:W3CDTF">2024-12-17T03:38:08Z</dcterms:created>
  <dcterms:modified xsi:type="dcterms:W3CDTF">2025-01-15T22:02:46Z</dcterms:modified>
</cp:coreProperties>
</file>