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25"/>
    <p:restoredTop sz="96405"/>
  </p:normalViewPr>
  <p:slideViewPr>
    <p:cSldViewPr snapToGrid="0">
      <p:cViewPr varScale="1">
        <p:scale>
          <a:sx n="164" d="100"/>
          <a:sy n="164" d="100"/>
        </p:scale>
        <p:origin x="41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206B-FC13-3D40-940C-1A149C2E7BBF}" type="datetimeFigureOut">
              <a:rPr lang="en-US" smtClean="0"/>
              <a:t>5/26/24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AC68-22ED-B94E-A6B0-7608A224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6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206B-FC13-3D40-940C-1A149C2E7BBF}" type="datetimeFigureOut">
              <a:rPr lang="en-US" smtClean="0"/>
              <a:t>5/26/24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AC68-22ED-B94E-A6B0-7608A224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206B-FC13-3D40-940C-1A149C2E7BBF}" type="datetimeFigureOut">
              <a:rPr lang="en-US" smtClean="0"/>
              <a:t>5/26/24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AC68-22ED-B94E-A6B0-7608A224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9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206B-FC13-3D40-940C-1A149C2E7BBF}" type="datetimeFigureOut">
              <a:rPr lang="en-US" smtClean="0"/>
              <a:t>5/26/24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AC68-22ED-B94E-A6B0-7608A224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0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206B-FC13-3D40-940C-1A149C2E7BBF}" type="datetimeFigureOut">
              <a:rPr lang="en-US" smtClean="0"/>
              <a:t>5/26/24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AC68-22ED-B94E-A6B0-7608A224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206B-FC13-3D40-940C-1A149C2E7BBF}" type="datetimeFigureOut">
              <a:rPr lang="en-US" smtClean="0"/>
              <a:t>5/26/24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AC68-22ED-B94E-A6B0-7608A224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4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206B-FC13-3D40-940C-1A149C2E7BBF}" type="datetimeFigureOut">
              <a:rPr lang="en-US" smtClean="0"/>
              <a:t>5/26/24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AC68-22ED-B94E-A6B0-7608A224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0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206B-FC13-3D40-940C-1A149C2E7BBF}" type="datetimeFigureOut">
              <a:rPr lang="en-US" smtClean="0"/>
              <a:t>5/26/24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AC68-22ED-B94E-A6B0-7608A224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8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206B-FC13-3D40-940C-1A149C2E7BBF}" type="datetimeFigureOut">
              <a:rPr lang="en-US" smtClean="0"/>
              <a:t>5/26/24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AC68-22ED-B94E-A6B0-7608A224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7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206B-FC13-3D40-940C-1A149C2E7BBF}" type="datetimeFigureOut">
              <a:rPr lang="en-US" smtClean="0"/>
              <a:t>5/26/24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AC68-22ED-B94E-A6B0-7608A224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2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206B-FC13-3D40-940C-1A149C2E7BBF}" type="datetimeFigureOut">
              <a:rPr lang="en-US" smtClean="0"/>
              <a:t>5/26/24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AC68-22ED-B94E-A6B0-7608A224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9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6206B-FC13-3D40-940C-1A149C2E7BBF}" type="datetimeFigureOut">
              <a:rPr lang="en-US" smtClean="0"/>
              <a:t>5/26/24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DAC68-22ED-B94E-A6B0-7608A224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61723D-ACF5-246F-75B7-B569C72BF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98" y="7056799"/>
            <a:ext cx="1524000" cy="1524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A05FB0-5ABE-4DF1-23D6-B24FDBE7B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98" y="5422186"/>
            <a:ext cx="1524000" cy="1524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84900B-6493-348F-D2C4-E63CCD30B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064" y="5422186"/>
            <a:ext cx="1524000" cy="1524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515926-D76B-FE21-8969-373CDF52B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8409" y="7050387"/>
            <a:ext cx="1524000" cy="1524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146ABC52-ED63-0889-9736-0D63415FC8EB}"/>
              </a:ext>
            </a:extLst>
          </p:cNvPr>
          <p:cNvGrpSpPr/>
          <p:nvPr/>
        </p:nvGrpSpPr>
        <p:grpSpPr>
          <a:xfrm>
            <a:off x="1748509" y="5428598"/>
            <a:ext cx="1524000" cy="1524000"/>
            <a:chOff x="1769080" y="5422186"/>
            <a:chExt cx="1524000" cy="1524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A0EEC6-D912-F5B0-1F02-B84F3DB9A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9080" y="5422186"/>
              <a:ext cx="1524000" cy="1524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4E0208-7530-2A72-8BF2-6BB67F5E5C82}"/>
                </a:ext>
              </a:extLst>
            </p:cNvPr>
            <p:cNvSpPr txBox="1"/>
            <p:nvPr/>
          </p:nvSpPr>
          <p:spPr>
            <a:xfrm>
              <a:off x="2295565" y="5922399"/>
              <a:ext cx="48442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H</a:t>
              </a:r>
              <a:r>
                <a:rPr lang="el-GR" sz="600" dirty="0"/>
                <a:t>γ</a:t>
              </a:r>
              <a:r>
                <a:rPr lang="en-US" sz="600" dirty="0"/>
                <a:t>1 (T41)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C43F5D-6395-C2E1-3AD9-0F555E7EA92B}"/>
                </a:ext>
              </a:extLst>
            </p:cNvPr>
            <p:cNvSpPr txBox="1"/>
            <p:nvPr/>
          </p:nvSpPr>
          <p:spPr>
            <a:xfrm>
              <a:off x="2111585" y="5772578"/>
              <a:ext cx="48923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O</a:t>
              </a:r>
              <a:r>
                <a:rPr lang="el-GR" sz="600" dirty="0"/>
                <a:t>ε</a:t>
              </a:r>
              <a:r>
                <a:rPr lang="en-US" sz="600" dirty="0"/>
                <a:t>1 (E43)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18475D1-E31C-8BF7-1E15-13497843BCC9}"/>
                </a:ext>
              </a:extLst>
            </p:cNvPr>
            <p:cNvCxnSpPr>
              <a:cxnSpLocks/>
            </p:cNvCxnSpPr>
            <p:nvPr/>
          </p:nvCxnSpPr>
          <p:spPr>
            <a:xfrm>
              <a:off x="2073471" y="5921485"/>
              <a:ext cx="292488" cy="15948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82E6BF-0E2A-6884-48BF-09200901F834}"/>
                </a:ext>
              </a:extLst>
            </p:cNvPr>
            <p:cNvSpPr txBox="1"/>
            <p:nvPr/>
          </p:nvSpPr>
          <p:spPr>
            <a:xfrm>
              <a:off x="2026200" y="6010649"/>
              <a:ext cx="32573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1.7Å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EFE8925-BD46-8BE2-794A-5EFD3CF3387D}"/>
              </a:ext>
            </a:extLst>
          </p:cNvPr>
          <p:cNvGrpSpPr/>
          <p:nvPr/>
        </p:nvGrpSpPr>
        <p:grpSpPr>
          <a:xfrm>
            <a:off x="1745593" y="7056799"/>
            <a:ext cx="1524000" cy="1524000"/>
            <a:chOff x="1838821" y="7056799"/>
            <a:chExt cx="1524000" cy="1524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68BDEB-6C6E-C236-4B36-33C8EF22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38821" y="7056799"/>
              <a:ext cx="1524000" cy="1524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CA5D05-DCF9-1983-3015-710F3E4B79A6}"/>
                </a:ext>
              </a:extLst>
            </p:cNvPr>
            <p:cNvSpPr txBox="1"/>
            <p:nvPr/>
          </p:nvSpPr>
          <p:spPr>
            <a:xfrm>
              <a:off x="2144221" y="7588872"/>
              <a:ext cx="4443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H</a:t>
              </a:r>
              <a:r>
                <a:rPr lang="el-GR" sz="600" dirty="0"/>
                <a:t>γ</a:t>
              </a:r>
              <a:r>
                <a:rPr lang="en-US" sz="600" dirty="0"/>
                <a:t> (S99)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BEDC2E-64D8-FA3E-8BAB-328936AF37F1}"/>
                </a:ext>
              </a:extLst>
            </p:cNvPr>
            <p:cNvSpPr txBox="1"/>
            <p:nvPr/>
          </p:nvSpPr>
          <p:spPr>
            <a:xfrm>
              <a:off x="2419695" y="7496539"/>
              <a:ext cx="4988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N</a:t>
              </a:r>
              <a:r>
                <a:rPr lang="el-GR" sz="600" dirty="0"/>
                <a:t>ε</a:t>
              </a:r>
              <a:r>
                <a:rPr lang="en-US" sz="600" dirty="0"/>
                <a:t>2 (H92)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B899710-F0E8-4680-8E2D-AD3866456F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83831" y="7773538"/>
              <a:ext cx="387149" cy="2894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115328-273D-53AA-E595-8005F285B1B1}"/>
                </a:ext>
              </a:extLst>
            </p:cNvPr>
            <p:cNvSpPr txBox="1"/>
            <p:nvPr/>
          </p:nvSpPr>
          <p:spPr>
            <a:xfrm>
              <a:off x="2414540" y="7795703"/>
              <a:ext cx="32573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1.9Å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8E965C8-2010-90B4-1405-3B5BBB4B62EC}"/>
              </a:ext>
            </a:extLst>
          </p:cNvPr>
          <p:cNvGrpSpPr/>
          <p:nvPr/>
        </p:nvGrpSpPr>
        <p:grpSpPr>
          <a:xfrm>
            <a:off x="5154746" y="5422186"/>
            <a:ext cx="1524000" cy="1524000"/>
            <a:chOff x="5154746" y="5422186"/>
            <a:chExt cx="1524000" cy="1524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175D81-8A01-D68A-9155-ABCF7E25A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54746" y="5422186"/>
              <a:ext cx="1524000" cy="1524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CC33C7-9D10-603B-821E-CBF208A940D1}"/>
                </a:ext>
              </a:extLst>
            </p:cNvPr>
            <p:cNvSpPr txBox="1"/>
            <p:nvPr/>
          </p:nvSpPr>
          <p:spPr>
            <a:xfrm>
              <a:off x="5725784" y="5641506"/>
              <a:ext cx="48923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H</a:t>
              </a:r>
              <a:r>
                <a:rPr lang="el-GR" sz="600" dirty="0"/>
                <a:t>γ</a:t>
              </a:r>
              <a:r>
                <a:rPr lang="en-US" sz="600" dirty="0"/>
                <a:t> (C161)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830783D-AD89-F04D-7E9B-1E87FF583806}"/>
                </a:ext>
              </a:extLst>
            </p:cNvPr>
            <p:cNvSpPr txBox="1"/>
            <p:nvPr/>
          </p:nvSpPr>
          <p:spPr>
            <a:xfrm>
              <a:off x="5230111" y="5731840"/>
              <a:ext cx="42030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O (C40)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39F7752-6FCA-5D44-5193-F0F446009C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0459" y="5852070"/>
              <a:ext cx="568303" cy="17139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A4926B-C784-B9BA-83F2-D08DF28B36B2}"/>
                </a:ext>
              </a:extLst>
            </p:cNvPr>
            <p:cNvSpPr txBox="1"/>
            <p:nvPr/>
          </p:nvSpPr>
          <p:spPr>
            <a:xfrm>
              <a:off x="5591016" y="5928593"/>
              <a:ext cx="32573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2.3Å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08A251-6F1F-75B1-496D-EC7F2BA27267}"/>
              </a:ext>
            </a:extLst>
          </p:cNvPr>
          <p:cNvGrpSpPr/>
          <p:nvPr/>
        </p:nvGrpSpPr>
        <p:grpSpPr>
          <a:xfrm>
            <a:off x="5154746" y="7056799"/>
            <a:ext cx="1524000" cy="1524000"/>
            <a:chOff x="5154746" y="7056799"/>
            <a:chExt cx="1524000" cy="1524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290A90-24E5-4369-168A-61F1C6039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54746" y="7056799"/>
              <a:ext cx="1524000" cy="1524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BDAD0B-7301-9344-40E0-573A88B643BE}"/>
                </a:ext>
              </a:extLst>
            </p:cNvPr>
            <p:cNvSpPr txBox="1"/>
            <p:nvPr/>
          </p:nvSpPr>
          <p:spPr>
            <a:xfrm>
              <a:off x="5992845" y="7611037"/>
              <a:ext cx="48282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H</a:t>
              </a:r>
              <a:r>
                <a:rPr lang="el-GR" sz="600" dirty="0"/>
                <a:t>γ</a:t>
              </a:r>
              <a:r>
                <a:rPr lang="en-US" sz="600" dirty="0"/>
                <a:t> (S110)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6C3A38-E07F-3549-6C8D-EC58EE26FE48}"/>
                </a:ext>
              </a:extLst>
            </p:cNvPr>
            <p:cNvSpPr txBox="1"/>
            <p:nvPr/>
          </p:nvSpPr>
          <p:spPr>
            <a:xfrm>
              <a:off x="5706592" y="7426371"/>
              <a:ext cx="42672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O (G65)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4F909AD-672F-0CB7-8C5C-12B7483F2910}"/>
                </a:ext>
              </a:extLst>
            </p:cNvPr>
            <p:cNvCxnSpPr>
              <a:cxnSpLocks/>
            </p:cNvCxnSpPr>
            <p:nvPr/>
          </p:nvCxnSpPr>
          <p:spPr>
            <a:xfrm>
              <a:off x="5650420" y="7555731"/>
              <a:ext cx="410101" cy="24590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0099CD-242C-43F6-C71D-475255C32EAF}"/>
                </a:ext>
              </a:extLst>
            </p:cNvPr>
            <p:cNvSpPr txBox="1"/>
            <p:nvPr/>
          </p:nvSpPr>
          <p:spPr>
            <a:xfrm>
              <a:off x="5685015" y="7703370"/>
              <a:ext cx="32573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/>
                <a:t>1.8Å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E6D3D43-7766-4E68-6606-2043BF2044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0644" y="3187433"/>
            <a:ext cx="3195828" cy="213055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8FEA5EB-DDCF-6683-EB0E-7F81EE4162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998" y="3187433"/>
            <a:ext cx="3195828" cy="213055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617C3E7-C498-3AB8-CA43-0E8005F091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998" y="946268"/>
            <a:ext cx="3195828" cy="213055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5B1B2C1-4F05-7127-1AF6-11035FEA72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90644" y="952680"/>
            <a:ext cx="3195828" cy="213055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5C6BD36-6708-85A9-2650-224211494D03}"/>
              </a:ext>
            </a:extLst>
          </p:cNvPr>
          <p:cNvSpPr txBox="1"/>
          <p:nvPr/>
        </p:nvSpPr>
        <p:spPr>
          <a:xfrm>
            <a:off x="6133312" y="1250027"/>
            <a:ext cx="2984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E36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79941A-96D8-A229-8394-BD55FC7B328E}"/>
              </a:ext>
            </a:extLst>
          </p:cNvPr>
          <p:cNvSpPr txBox="1"/>
          <p:nvPr/>
        </p:nvSpPr>
        <p:spPr>
          <a:xfrm>
            <a:off x="6133312" y="2662413"/>
            <a:ext cx="2984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Y67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297130-1091-533A-FCC0-5DD233715079}"/>
              </a:ext>
            </a:extLst>
          </p:cNvPr>
          <p:cNvSpPr txBox="1"/>
          <p:nvPr/>
        </p:nvSpPr>
        <p:spPr>
          <a:xfrm>
            <a:off x="4523173" y="4775105"/>
            <a:ext cx="2984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T32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614EB2-15FE-B540-482E-EDE0B8977E58}"/>
              </a:ext>
            </a:extLst>
          </p:cNvPr>
          <p:cNvSpPr txBox="1"/>
          <p:nvPr/>
        </p:nvSpPr>
        <p:spPr>
          <a:xfrm>
            <a:off x="5210233" y="3867332"/>
            <a:ext cx="3097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H46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CBC876-8152-EAC9-8907-C2ADC7EDF547}"/>
              </a:ext>
            </a:extLst>
          </p:cNvPr>
          <p:cNvSpPr txBox="1"/>
          <p:nvPr/>
        </p:nvSpPr>
        <p:spPr>
          <a:xfrm>
            <a:off x="2918550" y="3947562"/>
            <a:ext cx="29687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F89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109288-7485-66D8-6E15-5CCC5F3A2652}"/>
              </a:ext>
            </a:extLst>
          </p:cNvPr>
          <p:cNvSpPr txBox="1"/>
          <p:nvPr/>
        </p:nvSpPr>
        <p:spPr>
          <a:xfrm>
            <a:off x="1890265" y="2808771"/>
            <a:ext cx="2984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E68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488EB7-237C-2ADA-4E31-A82CE5193485}"/>
              </a:ext>
            </a:extLst>
          </p:cNvPr>
          <p:cNvSpPr txBox="1"/>
          <p:nvPr/>
        </p:nvSpPr>
        <p:spPr>
          <a:xfrm>
            <a:off x="206371" y="946268"/>
            <a:ext cx="2749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noProof="1"/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C7D25D-996A-78C7-0EFA-5232DE1096D3}"/>
              </a:ext>
            </a:extLst>
          </p:cNvPr>
          <p:cNvSpPr txBox="1"/>
          <p:nvPr/>
        </p:nvSpPr>
        <p:spPr>
          <a:xfrm>
            <a:off x="3490644" y="952680"/>
            <a:ext cx="2749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noProof="1"/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1A9E01-030B-C46B-A2F9-37B3A4DC8EC2}"/>
              </a:ext>
            </a:extLst>
          </p:cNvPr>
          <p:cNvSpPr txBox="1"/>
          <p:nvPr/>
        </p:nvSpPr>
        <p:spPr>
          <a:xfrm>
            <a:off x="186998" y="3192633"/>
            <a:ext cx="2749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noProof="1"/>
              <a:t>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C72F9A-F945-155A-BA34-A74C5F69190E}"/>
              </a:ext>
            </a:extLst>
          </p:cNvPr>
          <p:cNvSpPr txBox="1"/>
          <p:nvPr/>
        </p:nvSpPr>
        <p:spPr>
          <a:xfrm>
            <a:off x="186998" y="5422186"/>
            <a:ext cx="2749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noProof="1"/>
              <a:t>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F199CAA-A6FE-BD08-2A14-636CF415132A}"/>
              </a:ext>
            </a:extLst>
          </p:cNvPr>
          <p:cNvSpPr txBox="1"/>
          <p:nvPr/>
        </p:nvSpPr>
        <p:spPr>
          <a:xfrm>
            <a:off x="3595399" y="5428598"/>
            <a:ext cx="2749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noProof="1"/>
              <a:t>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44FD551-9EE0-5C90-5DAE-082E6AB2B56B}"/>
              </a:ext>
            </a:extLst>
          </p:cNvPr>
          <p:cNvSpPr txBox="1"/>
          <p:nvPr/>
        </p:nvSpPr>
        <p:spPr>
          <a:xfrm>
            <a:off x="186998" y="7056799"/>
            <a:ext cx="2749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noProof="1"/>
              <a:t>f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DC4271-261E-043E-66FC-C60DF6F353BC}"/>
              </a:ext>
            </a:extLst>
          </p:cNvPr>
          <p:cNvSpPr txBox="1"/>
          <p:nvPr/>
        </p:nvSpPr>
        <p:spPr>
          <a:xfrm>
            <a:off x="3585183" y="7046583"/>
            <a:ext cx="2749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noProof="1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13740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41</TotalTime>
  <Words>58</Words>
  <Application>Microsoft Macintosh PowerPoint</Application>
  <PresentationFormat>On-screen Show 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pafonine@gmail.com</dc:creator>
  <cp:lastModifiedBy>pafonine@gmail.com</cp:lastModifiedBy>
  <cp:revision>4</cp:revision>
  <dcterms:created xsi:type="dcterms:W3CDTF">2024-05-27T03:03:42Z</dcterms:created>
  <dcterms:modified xsi:type="dcterms:W3CDTF">2024-05-27T04:04:40Z</dcterms:modified>
</cp:coreProperties>
</file>