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5"/>
    <p:restoredTop sz="94668"/>
  </p:normalViewPr>
  <p:slideViewPr>
    <p:cSldViewPr snapToGrid="0">
      <p:cViewPr>
        <p:scale>
          <a:sx n="186" d="100"/>
          <a:sy n="186" d="100"/>
        </p:scale>
        <p:origin x="52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34F2-AA48-3149-9D11-90E05BE192C2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FE6E5-ADDA-C84B-8AB5-C0CADA7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FE6E5-ADDA-C84B-8AB5-C0CADA7506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FE6E5-ADDA-C84B-8AB5-C0CADA7506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16CB-658C-8113-C087-87461451D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410BA-4396-C72C-5AC3-28B3A7D3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29AF-53E6-844E-18CA-F8D0E4CA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1367E-F171-0833-D0CD-98AED24A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3297-5D29-1096-A75D-1BD21199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9FC3-B7F0-FFA2-3BA7-C252ABBC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16099-5F83-92B0-B13A-1866E249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69C9-F6D4-BFCB-2436-B6E05F5B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5D02-BD2E-4E95-DBD0-B8EE1168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050B-E57E-B216-4059-0B191E5B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07F61-3D8E-F09A-4D5A-E324CA479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898-C9E6-FD84-7304-A441C17A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7411D-41E6-7990-5986-811D02B9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936F-E03F-F19F-D63F-72512D1D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B8CE-DE19-7991-4571-328778E8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CB70-FEDF-1522-8362-3C85CF1F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27A4-3F45-B033-FBFB-CD4BF6913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51BE-92E8-81D2-E0B7-47A6C576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F8C9-7184-87D4-7A37-5D2B2CBF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5635-2BA7-9184-9CCC-67263529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2609-7FB4-658D-E826-C4912761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C66AD-1A16-EA9E-E725-5C3C8F7B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FF86-D5A0-DFC6-677A-18166151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8FA6F-35D7-9F26-96F7-3B3B32D9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7B64-F514-E417-B9A1-2465529A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B092-D691-F686-AF0F-7E18F840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4E16-F550-4370-5EE9-D2222E70B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05308-0F6A-5A9E-D628-2006D215F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E9BDC-5D88-9D35-18FB-79FC7344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61F33-CA40-A86D-F911-361EBD24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F98FE-0089-B2A1-41D1-5F52F082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B192-575A-3309-508A-BD3587E8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FC618-58C4-3A16-F09C-157DA183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B95E5-7F86-E482-C07D-20F529D8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6D632-F67C-B0DB-27AE-11D2595EA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E978-993D-7740-C5A1-1A7EF2AD5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0906D-AE85-BD67-EAEA-C4D9DFD5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58864-1057-7FA0-D8BE-9841ACE4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42B1E-D813-CCC6-E976-306F8154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9AB1-7A93-8DC0-A63F-03E69338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81621-9B50-C2F0-53D8-5D605074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A0D47-BFB1-54FA-3469-2D9BD470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3C18B-981D-600C-C107-77A9C91F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2F564-4972-5586-8A19-DC682E24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6F937-45EF-DED9-C836-ABA8B628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A674B-9AE0-88BD-C3D8-2A14D6B3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7EC2-17C8-BE27-66E0-25B46C91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6467-6847-00F7-4EDF-7B509A79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E8899-B08B-7E12-3967-78C34EDC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D476-05E6-DB57-C5B7-7B4E1FFE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A80A-265F-1B7D-B9FB-91C0A04E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E7E0-5173-1B3C-1138-F92833A8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1296-1B9F-69FB-CED3-AAB98D4C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2EA19-5D5E-009F-66BF-158BBE8E4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60EC-D787-2A5D-F9A3-04A8C29DC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C70B3-E475-DCF5-E445-80E78CC0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CCCA-61A4-A167-99E6-5B456F8B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086F5-5777-1021-2C80-EECC377D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F49E2-FBBB-AA6C-6B9F-95165193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3AE98-7D7F-F071-C157-24E5B94D9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7E3B-A04D-F4A1-2D73-167630A14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ABB2-2BCA-C041-9297-D15BB191EC24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A6802-2E4B-EF23-A0C7-DEF926CB0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3E48-D62C-B9DD-8462-545CFEA68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3AFB870-120B-C219-6C00-54AE75EC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90" y="1342686"/>
            <a:ext cx="3586929" cy="85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D7B3DC-55F9-8212-EEFF-C9DDE1B10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505" y="2438952"/>
            <a:ext cx="1559305" cy="7638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D52E34-FAA2-FA77-ADB2-462489F57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141" y="2414132"/>
            <a:ext cx="1647120" cy="791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EB671F-ACC9-DA52-5F08-B04DD71C3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190" y="3997682"/>
            <a:ext cx="1407166" cy="14071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E374C0-4544-2AD0-356E-67DB48076DC6}"/>
              </a:ext>
            </a:extLst>
          </p:cNvPr>
          <p:cNvSpPr txBox="1"/>
          <p:nvPr/>
        </p:nvSpPr>
        <p:spPr>
          <a:xfrm>
            <a:off x="3366994" y="3989392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BF776-15A0-A68F-D3EC-3C428340D861}"/>
              </a:ext>
            </a:extLst>
          </p:cNvPr>
          <p:cNvSpPr txBox="1"/>
          <p:nvPr/>
        </p:nvSpPr>
        <p:spPr>
          <a:xfrm>
            <a:off x="3387866" y="3191475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FFE2D-2C34-A34B-3583-5856982F9FAB}"/>
              </a:ext>
            </a:extLst>
          </p:cNvPr>
          <p:cNvSpPr txBox="1"/>
          <p:nvPr/>
        </p:nvSpPr>
        <p:spPr>
          <a:xfrm>
            <a:off x="3387866" y="2260480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88D9E-F727-FAD6-750C-4F8AFB937677}"/>
              </a:ext>
            </a:extLst>
          </p:cNvPr>
          <p:cNvSpPr txBox="1"/>
          <p:nvPr/>
        </p:nvSpPr>
        <p:spPr>
          <a:xfrm>
            <a:off x="5252574" y="2242857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7768C1-0B1A-1BF3-FD1E-CAA757620B8E}"/>
              </a:ext>
            </a:extLst>
          </p:cNvPr>
          <p:cNvSpPr txBox="1"/>
          <p:nvPr/>
        </p:nvSpPr>
        <p:spPr>
          <a:xfrm>
            <a:off x="3832725" y="2308132"/>
            <a:ext cx="3994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AF5AB-AE84-717B-F633-1D485BF451FC}"/>
              </a:ext>
            </a:extLst>
          </p:cNvPr>
          <p:cNvSpPr txBox="1"/>
          <p:nvPr/>
        </p:nvSpPr>
        <p:spPr>
          <a:xfrm>
            <a:off x="4589828" y="2314827"/>
            <a:ext cx="46839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EMRinger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A89018-1214-C9A8-D16F-1ED47092CF41}"/>
              </a:ext>
            </a:extLst>
          </p:cNvPr>
          <p:cNvSpPr txBox="1"/>
          <p:nvPr/>
        </p:nvSpPr>
        <p:spPr>
          <a:xfrm>
            <a:off x="5638598" y="2307644"/>
            <a:ext cx="46198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8B4F1-5690-BA16-9C2D-0592C959327A}"/>
              </a:ext>
            </a:extLst>
          </p:cNvPr>
          <p:cNvSpPr txBox="1"/>
          <p:nvPr/>
        </p:nvSpPr>
        <p:spPr>
          <a:xfrm>
            <a:off x="6348094" y="2305931"/>
            <a:ext cx="71205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 – R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A8F64-5905-604C-A6AD-A2FCF01BA30E}"/>
              </a:ext>
            </a:extLst>
          </p:cNvPr>
          <p:cNvSpPr txBox="1"/>
          <p:nvPr/>
        </p:nvSpPr>
        <p:spPr>
          <a:xfrm>
            <a:off x="3352495" y="1173319"/>
            <a:ext cx="274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31AA1-4374-6B0E-C59D-90310FA12055}"/>
              </a:ext>
            </a:extLst>
          </p:cNvPr>
          <p:cNvSpPr txBox="1"/>
          <p:nvPr/>
        </p:nvSpPr>
        <p:spPr>
          <a:xfrm>
            <a:off x="3638351" y="1224248"/>
            <a:ext cx="6591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MolProbity score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D3F3DA-7F38-9297-7BC8-E231D1A66138}"/>
              </a:ext>
            </a:extLst>
          </p:cNvPr>
          <p:cNvSpPr txBox="1"/>
          <p:nvPr/>
        </p:nvSpPr>
        <p:spPr>
          <a:xfrm>
            <a:off x="4673681" y="1224248"/>
            <a:ext cx="4138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Rama-Z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202F18-98F2-C008-7F1E-43909F0A483C}"/>
              </a:ext>
            </a:extLst>
          </p:cNvPr>
          <p:cNvSpPr txBox="1"/>
          <p:nvPr/>
        </p:nvSpPr>
        <p:spPr>
          <a:xfrm>
            <a:off x="5440277" y="1227039"/>
            <a:ext cx="7521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CaBLAM disfavored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6811C7-213C-8987-0583-F98633B1F366}"/>
              </a:ext>
            </a:extLst>
          </p:cNvPr>
          <p:cNvSpPr txBox="1"/>
          <p:nvPr/>
        </p:nvSpPr>
        <p:spPr>
          <a:xfrm>
            <a:off x="6314378" y="1229286"/>
            <a:ext cx="80983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R.m.s.d. from start (Å)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3372A-3B5C-DB85-E0BD-A15DEC06E98F}"/>
              </a:ext>
            </a:extLst>
          </p:cNvPr>
          <p:cNvSpPr txBox="1"/>
          <p:nvPr/>
        </p:nvSpPr>
        <p:spPr>
          <a:xfrm>
            <a:off x="4885690" y="3933780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f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BCF188-41BE-A197-68BE-9384181AD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494" y="3332463"/>
            <a:ext cx="1119791" cy="630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28A24A-3246-984B-F9A0-62CD68126D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7562" y="3332463"/>
            <a:ext cx="1119791" cy="6309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7BB7A4-7627-1619-162B-010B32BFF0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1130" y="3332463"/>
            <a:ext cx="1117383" cy="6309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C1813E-6274-9068-0BC7-411A0EEF7F26}"/>
              </a:ext>
            </a:extLst>
          </p:cNvPr>
          <p:cNvSpPr txBox="1"/>
          <p:nvPr/>
        </p:nvSpPr>
        <p:spPr>
          <a:xfrm>
            <a:off x="3627406" y="3216366"/>
            <a:ext cx="1002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Standard restraints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68BC28-7932-0759-59B7-AB72CE3C5817}"/>
              </a:ext>
            </a:extLst>
          </p:cNvPr>
          <p:cNvSpPr txBox="1"/>
          <p:nvPr/>
        </p:nvSpPr>
        <p:spPr>
          <a:xfrm>
            <a:off x="4788444" y="3221583"/>
            <a:ext cx="108621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Standard + additional restraints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C3256D-2E94-B41A-E3E4-6CD1F1AD09E7}"/>
              </a:ext>
            </a:extLst>
          </p:cNvPr>
          <p:cNvSpPr txBox="1"/>
          <p:nvPr/>
        </p:nvSpPr>
        <p:spPr>
          <a:xfrm>
            <a:off x="5994591" y="3219609"/>
            <a:ext cx="99235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C00D70-FF3C-4933-DFB4-A06A462BE545}"/>
              </a:ext>
            </a:extLst>
          </p:cNvPr>
          <p:cNvSpPr txBox="1"/>
          <p:nvPr/>
        </p:nvSpPr>
        <p:spPr>
          <a:xfrm rot="16200000">
            <a:off x="3056665" y="4615036"/>
            <a:ext cx="8665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EB10F8-9686-A45B-9B82-495891A42FE5}"/>
              </a:ext>
            </a:extLst>
          </p:cNvPr>
          <p:cNvSpPr txBox="1"/>
          <p:nvPr/>
        </p:nvSpPr>
        <p:spPr>
          <a:xfrm>
            <a:off x="3786006" y="5277176"/>
            <a:ext cx="8439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Phenix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15AF3A-DF5D-E3F1-157E-F17CA53367F0}"/>
              </a:ext>
            </a:extLst>
          </p:cNvPr>
          <p:cNvSpPr txBox="1"/>
          <p:nvPr/>
        </p:nvSpPr>
        <p:spPr>
          <a:xfrm>
            <a:off x="3841771" y="3985791"/>
            <a:ext cx="7882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Phenix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D21708-0FC6-199A-BFB1-1EA1878F2817}"/>
              </a:ext>
            </a:extLst>
          </p:cNvPr>
          <p:cNvSpPr txBox="1"/>
          <p:nvPr/>
        </p:nvSpPr>
        <p:spPr>
          <a:xfrm rot="5400000">
            <a:off x="4405225" y="4567687"/>
            <a:ext cx="837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</a:t>
            </a:r>
            <a:r>
              <a:rPr lang="en-US" sz="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988EF6-47E9-422A-9394-00CE580374C2}"/>
              </a:ext>
            </a:extLst>
          </p:cNvPr>
          <p:cNvSpPr txBox="1"/>
          <p:nvPr/>
        </p:nvSpPr>
        <p:spPr>
          <a:xfrm>
            <a:off x="3519597" y="2051034"/>
            <a:ext cx="44280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3D6E47-FE5C-BD8E-2C67-89815943452D}"/>
              </a:ext>
            </a:extLst>
          </p:cNvPr>
          <p:cNvSpPr txBox="1"/>
          <p:nvPr/>
        </p:nvSpPr>
        <p:spPr>
          <a:xfrm>
            <a:off x="3867255" y="2051475"/>
            <a:ext cx="44928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B56E32-67B7-7FEA-41D1-0E80065EBAE5}"/>
              </a:ext>
            </a:extLst>
          </p:cNvPr>
          <p:cNvSpPr txBox="1"/>
          <p:nvPr/>
        </p:nvSpPr>
        <p:spPr>
          <a:xfrm>
            <a:off x="4464565" y="2052397"/>
            <a:ext cx="46839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DB13BB-110C-2105-A744-EAD98D13CA1A}"/>
              </a:ext>
            </a:extLst>
          </p:cNvPr>
          <p:cNvSpPr txBox="1"/>
          <p:nvPr/>
        </p:nvSpPr>
        <p:spPr>
          <a:xfrm>
            <a:off x="4801557" y="2049106"/>
            <a:ext cx="50628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5BF965-985F-C17F-3794-FB9C69A8466B}"/>
              </a:ext>
            </a:extLst>
          </p:cNvPr>
          <p:cNvSpPr txBox="1"/>
          <p:nvPr/>
        </p:nvSpPr>
        <p:spPr>
          <a:xfrm>
            <a:off x="5403800" y="2051034"/>
            <a:ext cx="44280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24F9B7-83B6-3091-7024-E31DFB400715}"/>
              </a:ext>
            </a:extLst>
          </p:cNvPr>
          <p:cNvSpPr txBox="1"/>
          <p:nvPr/>
        </p:nvSpPr>
        <p:spPr>
          <a:xfrm>
            <a:off x="5743010" y="2051475"/>
            <a:ext cx="46839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72C392-B870-B02D-4718-32F1B5FC9472}"/>
              </a:ext>
            </a:extLst>
          </p:cNvPr>
          <p:cNvSpPr txBox="1"/>
          <p:nvPr/>
        </p:nvSpPr>
        <p:spPr>
          <a:xfrm>
            <a:off x="6331618" y="2054997"/>
            <a:ext cx="44280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C1FBF5-5DD8-8C4D-D507-2685C4BC8092}"/>
              </a:ext>
            </a:extLst>
          </p:cNvPr>
          <p:cNvSpPr txBox="1"/>
          <p:nvPr/>
        </p:nvSpPr>
        <p:spPr>
          <a:xfrm>
            <a:off x="6681804" y="2050728"/>
            <a:ext cx="46839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A30EEB-0C80-CFD1-C693-99C4F5FE13BA}"/>
              </a:ext>
            </a:extLst>
          </p:cNvPr>
          <p:cNvSpPr txBox="1"/>
          <p:nvPr/>
        </p:nvSpPr>
        <p:spPr>
          <a:xfrm>
            <a:off x="3541079" y="3063616"/>
            <a:ext cx="45997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B5D25D-9F6D-732F-91EA-683B7DB45DAD}"/>
              </a:ext>
            </a:extLst>
          </p:cNvPr>
          <p:cNvSpPr txBox="1"/>
          <p:nvPr/>
        </p:nvSpPr>
        <p:spPr>
          <a:xfrm>
            <a:off x="3843440" y="3064057"/>
            <a:ext cx="45997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CB7673-7FB8-46FC-BA8A-FF92374DC231}"/>
              </a:ext>
            </a:extLst>
          </p:cNvPr>
          <p:cNvSpPr txBox="1"/>
          <p:nvPr/>
        </p:nvSpPr>
        <p:spPr>
          <a:xfrm>
            <a:off x="4410581" y="3067469"/>
            <a:ext cx="45423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422E64-93CA-7F6A-AB42-9CBD5162A978}"/>
              </a:ext>
            </a:extLst>
          </p:cNvPr>
          <p:cNvSpPr txBox="1"/>
          <p:nvPr/>
        </p:nvSpPr>
        <p:spPr>
          <a:xfrm>
            <a:off x="4711571" y="3059957"/>
            <a:ext cx="45116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114C1A-A36F-7DBF-415B-D577B3F0BE1A}"/>
              </a:ext>
            </a:extLst>
          </p:cNvPr>
          <p:cNvSpPr txBox="1"/>
          <p:nvPr/>
        </p:nvSpPr>
        <p:spPr>
          <a:xfrm>
            <a:off x="5465392" y="3065454"/>
            <a:ext cx="44522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E804C8-8BF5-9C06-B6DA-2FDD062F8001}"/>
              </a:ext>
            </a:extLst>
          </p:cNvPr>
          <p:cNvSpPr txBox="1"/>
          <p:nvPr/>
        </p:nvSpPr>
        <p:spPr>
          <a:xfrm>
            <a:off x="5737307" y="3057942"/>
            <a:ext cx="45603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2501DC-FFDB-DADE-5E7F-55659D5290AB}"/>
              </a:ext>
            </a:extLst>
          </p:cNvPr>
          <p:cNvSpPr txBox="1"/>
          <p:nvPr/>
        </p:nvSpPr>
        <p:spPr>
          <a:xfrm>
            <a:off x="6296873" y="3060859"/>
            <a:ext cx="46261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6E0075-F253-6521-8E9D-D97D7797D7D8}"/>
              </a:ext>
            </a:extLst>
          </p:cNvPr>
          <p:cNvSpPr txBox="1"/>
          <p:nvPr/>
        </p:nvSpPr>
        <p:spPr>
          <a:xfrm>
            <a:off x="6573005" y="3057079"/>
            <a:ext cx="45603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500" dirty="0">
              <a:solidFill>
                <a:schemeClr val="accent2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5C0061B-27E2-54DF-984E-F92D5D1B20C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867" t="11251" r="7441" b="2729"/>
          <a:stretch/>
        </p:blipFill>
        <p:spPr>
          <a:xfrm>
            <a:off x="5005484" y="4131907"/>
            <a:ext cx="209980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6DE2B-D846-9248-B71E-4AA796FF2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4" t="52083" r="52137" b="10830"/>
          <a:stretch/>
        </p:blipFill>
        <p:spPr>
          <a:xfrm>
            <a:off x="2882480" y="203537"/>
            <a:ext cx="2438641" cy="1186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584E4-F499-B515-9246-29A3D2E5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6" t="52240" r="9986" b="10829"/>
          <a:stretch/>
        </p:blipFill>
        <p:spPr>
          <a:xfrm>
            <a:off x="5581778" y="203537"/>
            <a:ext cx="2488503" cy="118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4E103-571A-7E63-0D2F-C2BDC09BC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8" t="11726" r="52136" b="51032"/>
          <a:stretch/>
        </p:blipFill>
        <p:spPr>
          <a:xfrm>
            <a:off x="2827625" y="1600165"/>
            <a:ext cx="2493496" cy="1191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5E670E-6FA1-931F-29F6-714798780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14" t="11726" r="9830" b="51032"/>
          <a:stretch/>
        </p:blipFill>
        <p:spPr>
          <a:xfrm>
            <a:off x="5576785" y="1600165"/>
            <a:ext cx="2493496" cy="11918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68F6C2F-9B83-0CCF-70FF-6876907C1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625" y="2997735"/>
            <a:ext cx="1756410" cy="9791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F8D3DB7-9929-4268-C40A-F04D7490B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132" y="2997735"/>
            <a:ext cx="1760220" cy="9791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EF026CE-4CDC-E242-13D3-E50F0BE58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449" y="2997735"/>
            <a:ext cx="1756410" cy="97917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898559B-3726-8858-4CDE-227BB92AD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900" y="4101823"/>
            <a:ext cx="1920240" cy="19202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740E334-085A-7CC7-37C8-1EBD3F226D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85" t="10909" r="7552" b="2688"/>
          <a:stretch/>
        </p:blipFill>
        <p:spPr>
          <a:xfrm>
            <a:off x="5056999" y="4178528"/>
            <a:ext cx="3119974" cy="185666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C396A58-141F-D5B8-B82A-D28A98A765DA}"/>
              </a:ext>
            </a:extLst>
          </p:cNvPr>
          <p:cNvSpPr txBox="1"/>
          <p:nvPr/>
        </p:nvSpPr>
        <p:spPr>
          <a:xfrm rot="16200000">
            <a:off x="1937017" y="4956019"/>
            <a:ext cx="1897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2E561C-88C4-F035-7ED1-31C4F5F751A3}"/>
              </a:ext>
            </a:extLst>
          </p:cNvPr>
          <p:cNvSpPr txBox="1"/>
          <p:nvPr/>
        </p:nvSpPr>
        <p:spPr>
          <a:xfrm>
            <a:off x="3098801" y="5892637"/>
            <a:ext cx="14852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Phenix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5BABBC-D7CC-E3FE-E7AA-2DEF352C2116}"/>
              </a:ext>
            </a:extLst>
          </p:cNvPr>
          <p:cNvSpPr txBox="1"/>
          <p:nvPr/>
        </p:nvSpPr>
        <p:spPr>
          <a:xfrm>
            <a:off x="3102410" y="4054067"/>
            <a:ext cx="1489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Phenix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F702C2-87CB-9740-73D1-DE940F8575DB}"/>
              </a:ext>
            </a:extLst>
          </p:cNvPr>
          <p:cNvSpPr txBox="1"/>
          <p:nvPr/>
        </p:nvSpPr>
        <p:spPr>
          <a:xfrm rot="5400000">
            <a:off x="3991713" y="4950055"/>
            <a:ext cx="1619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</a:t>
            </a:r>
            <a:r>
              <a:rPr lang="en-US" sz="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582E8A-14F0-85F7-72DE-9332CD469F84}"/>
              </a:ext>
            </a:extLst>
          </p:cNvPr>
          <p:cNvSpPr txBox="1"/>
          <p:nvPr/>
        </p:nvSpPr>
        <p:spPr>
          <a:xfrm>
            <a:off x="3083585" y="49455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MolProbity score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1C5F21-9406-FE6D-EF83-5CB842D0210B}"/>
              </a:ext>
            </a:extLst>
          </p:cNvPr>
          <p:cNvSpPr txBox="1"/>
          <p:nvPr/>
        </p:nvSpPr>
        <p:spPr>
          <a:xfrm>
            <a:off x="4686725" y="53769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Rama-Z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ECFF005-D3C6-9888-EEA8-01A0242D88AA}"/>
              </a:ext>
            </a:extLst>
          </p:cNvPr>
          <p:cNvSpPr txBox="1"/>
          <p:nvPr/>
        </p:nvSpPr>
        <p:spPr>
          <a:xfrm>
            <a:off x="5781773" y="54112"/>
            <a:ext cx="1101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CaBLAM disfavored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FDA364-3515-2550-41BC-E8B541046357}"/>
              </a:ext>
            </a:extLst>
          </p:cNvPr>
          <p:cNvSpPr txBox="1"/>
          <p:nvPr/>
        </p:nvSpPr>
        <p:spPr>
          <a:xfrm>
            <a:off x="7090504" y="54109"/>
            <a:ext cx="11961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R.m.s.d. from start (Å)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27CEF83-1D37-5F83-CD29-D4C2B9A05318}"/>
              </a:ext>
            </a:extLst>
          </p:cNvPr>
          <p:cNvSpPr txBox="1"/>
          <p:nvPr/>
        </p:nvSpPr>
        <p:spPr>
          <a:xfrm>
            <a:off x="3318965" y="1440215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0C1B18-2B50-6CC2-27BC-720907FE0AE3}"/>
              </a:ext>
            </a:extLst>
          </p:cNvPr>
          <p:cNvSpPr txBox="1"/>
          <p:nvPr/>
        </p:nvSpPr>
        <p:spPr>
          <a:xfrm>
            <a:off x="4551515" y="1440215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EMRinger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AEBE1D-DA57-046D-DA4A-CA168AEDA978}"/>
              </a:ext>
            </a:extLst>
          </p:cNvPr>
          <p:cNvSpPr txBox="1"/>
          <p:nvPr/>
        </p:nvSpPr>
        <p:spPr>
          <a:xfrm>
            <a:off x="6026745" y="1440215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AA0E2C-79FC-E603-C313-00E837F45268}"/>
              </a:ext>
            </a:extLst>
          </p:cNvPr>
          <p:cNvSpPr txBox="1"/>
          <p:nvPr/>
        </p:nvSpPr>
        <p:spPr>
          <a:xfrm>
            <a:off x="7174661" y="1444302"/>
            <a:ext cx="1027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 – R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617A537-3BE8-625A-F22D-22083CF0E9E0}"/>
              </a:ext>
            </a:extLst>
          </p:cNvPr>
          <p:cNvSpPr txBox="1"/>
          <p:nvPr/>
        </p:nvSpPr>
        <p:spPr>
          <a:xfrm>
            <a:off x="2947925" y="2837745"/>
            <a:ext cx="1606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Standard restraints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363723-EAF5-3FA5-8374-DFBE1D69953B}"/>
              </a:ext>
            </a:extLst>
          </p:cNvPr>
          <p:cNvSpPr txBox="1"/>
          <p:nvPr/>
        </p:nvSpPr>
        <p:spPr>
          <a:xfrm>
            <a:off x="4740248" y="2835763"/>
            <a:ext cx="1606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Standard + additional restraints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45A3C9C-83D0-8900-C215-FB845562453E}"/>
              </a:ext>
            </a:extLst>
          </p:cNvPr>
          <p:cNvSpPr txBox="1"/>
          <p:nvPr/>
        </p:nvSpPr>
        <p:spPr>
          <a:xfrm>
            <a:off x="6526384" y="2843236"/>
            <a:ext cx="1606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14EFB8-9000-20E5-F1B5-FE71629AE639}"/>
              </a:ext>
            </a:extLst>
          </p:cNvPr>
          <p:cNvSpPr txBox="1"/>
          <p:nvPr/>
        </p:nvSpPr>
        <p:spPr>
          <a:xfrm>
            <a:off x="2758081" y="4044082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5DCD20-CDFD-0AF0-E8FA-C83F61C6D0D3}"/>
              </a:ext>
            </a:extLst>
          </p:cNvPr>
          <p:cNvSpPr txBox="1"/>
          <p:nvPr/>
        </p:nvSpPr>
        <p:spPr>
          <a:xfrm>
            <a:off x="2761953" y="2767050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FCF5F6-9506-0C48-EDCF-086DD71F2E04}"/>
              </a:ext>
            </a:extLst>
          </p:cNvPr>
          <p:cNvSpPr txBox="1"/>
          <p:nvPr/>
        </p:nvSpPr>
        <p:spPr>
          <a:xfrm>
            <a:off x="2755519" y="1444302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48CC1B7-19F5-F396-ED6E-CB46FB7F465D}"/>
              </a:ext>
            </a:extLst>
          </p:cNvPr>
          <p:cNvSpPr txBox="1"/>
          <p:nvPr/>
        </p:nvSpPr>
        <p:spPr>
          <a:xfrm>
            <a:off x="5543272" y="1433878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323823-AE85-3447-684F-BA8584925B7E}"/>
              </a:ext>
            </a:extLst>
          </p:cNvPr>
          <p:cNvSpPr txBox="1"/>
          <p:nvPr/>
        </p:nvSpPr>
        <p:spPr>
          <a:xfrm>
            <a:off x="2760142" y="63931"/>
            <a:ext cx="274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D1DA40-0370-B940-319E-5C234758ADDA}"/>
              </a:ext>
            </a:extLst>
          </p:cNvPr>
          <p:cNvSpPr txBox="1"/>
          <p:nvPr/>
        </p:nvSpPr>
        <p:spPr>
          <a:xfrm>
            <a:off x="4964373" y="4044082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4200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9E67581-7653-46F9-3387-17A112D5C5A7}"/>
              </a:ext>
            </a:extLst>
          </p:cNvPr>
          <p:cNvGrpSpPr>
            <a:grpSpLocks noChangeAspect="1"/>
          </p:cNvGrpSpPr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71E5DF-DB68-E242-1270-211DCDC5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16C89D-7E2E-A19D-096F-613EE7AB6261}"/>
                </a:ext>
              </a:extLst>
            </p:cNvPr>
            <p:cNvGrpSpPr/>
            <p:nvPr/>
          </p:nvGrpSpPr>
          <p:grpSpPr>
            <a:xfrm>
              <a:off x="3295292" y="1803260"/>
              <a:ext cx="204765" cy="2258177"/>
              <a:chOff x="3295292" y="1803260"/>
              <a:chExt cx="204765" cy="225817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44BB08-6AA9-BDAB-A228-90560BBE79DA}"/>
                  </a:ext>
                </a:extLst>
              </p:cNvPr>
              <p:cNvSpPr txBox="1"/>
              <p:nvPr/>
            </p:nvSpPr>
            <p:spPr>
              <a:xfrm>
                <a:off x="3300400" y="3692105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50C9EB-912E-F771-5315-1F2E7666D324}"/>
                  </a:ext>
                </a:extLst>
              </p:cNvPr>
              <p:cNvSpPr txBox="1"/>
              <p:nvPr/>
            </p:nvSpPr>
            <p:spPr>
              <a:xfrm>
                <a:off x="3295292" y="3094172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67957F-2A4D-AEF0-7F1D-D85315ED957F}"/>
                  </a:ext>
                </a:extLst>
              </p:cNvPr>
              <p:cNvSpPr txBox="1"/>
              <p:nvPr/>
            </p:nvSpPr>
            <p:spPr>
              <a:xfrm>
                <a:off x="3300400" y="2696229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ABE536-6A03-8664-02E7-B515D88A0F3F}"/>
                  </a:ext>
                </a:extLst>
              </p:cNvPr>
              <p:cNvSpPr txBox="1"/>
              <p:nvPr/>
            </p:nvSpPr>
            <p:spPr>
              <a:xfrm>
                <a:off x="3305508" y="2362653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C17740-09D7-4D0C-4E42-89C89CB68B68}"/>
                  </a:ext>
                </a:extLst>
              </p:cNvPr>
              <p:cNvSpPr txBox="1"/>
              <p:nvPr/>
            </p:nvSpPr>
            <p:spPr>
              <a:xfrm>
                <a:off x="3305508" y="2098296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C088B2-0F78-90A6-2DE8-8993FF9D3FAA}"/>
                  </a:ext>
                </a:extLst>
              </p:cNvPr>
              <p:cNvSpPr txBox="1"/>
              <p:nvPr/>
            </p:nvSpPr>
            <p:spPr>
              <a:xfrm>
                <a:off x="3346372" y="1803260"/>
                <a:ext cx="1536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EC456-29CF-A370-1729-F5D68D92A82B}"/>
              </a:ext>
            </a:extLst>
          </p:cNvPr>
          <p:cNvGrpSpPr/>
          <p:nvPr/>
        </p:nvGrpSpPr>
        <p:grpSpPr>
          <a:xfrm>
            <a:off x="10864492" y="2467628"/>
            <a:ext cx="204765" cy="2258177"/>
            <a:chOff x="3295292" y="1803260"/>
            <a:chExt cx="204765" cy="2258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EC94C3-FB15-B181-F395-0153064DC32B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A886D-6BB1-C757-96FC-E7EF0F3662B4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DD74D0-2FCF-5E61-69EE-AAA84CD76F15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4DC2E-CC80-15EF-1D1F-D67B49058F89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9C4AC-0A4D-A15A-5A30-7D1D81F22CA8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7BABA6-86F6-90A5-7E03-0CCDBDA53A72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50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EC456-29CF-A370-1729-F5D68D92A82B}"/>
              </a:ext>
            </a:extLst>
          </p:cNvPr>
          <p:cNvGrpSpPr/>
          <p:nvPr/>
        </p:nvGrpSpPr>
        <p:grpSpPr>
          <a:xfrm>
            <a:off x="10864492" y="2467628"/>
            <a:ext cx="204765" cy="2258177"/>
            <a:chOff x="3295292" y="1803260"/>
            <a:chExt cx="204765" cy="2258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EC94C3-FB15-B181-F395-0153064DC32B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A886D-6BB1-C757-96FC-E7EF0F3662B4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DD74D0-2FCF-5E61-69EE-AAA84CD76F15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4DC2E-CC80-15EF-1D1F-D67B49058F89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9C4AC-0A4D-A15A-5A30-7D1D81F22CA8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7BABA6-86F6-90A5-7E03-0CCDBDA53A72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1FAD7D-2CEA-56EE-C6D0-DB09334F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17" y="0"/>
            <a:ext cx="6858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06EB6F-6826-6F15-4746-143B5EB749E6}"/>
              </a:ext>
            </a:extLst>
          </p:cNvPr>
          <p:cNvGrpSpPr/>
          <p:nvPr/>
        </p:nvGrpSpPr>
        <p:grpSpPr>
          <a:xfrm>
            <a:off x="2924060" y="1795521"/>
            <a:ext cx="204765" cy="2258177"/>
            <a:chOff x="3295292" y="1803260"/>
            <a:chExt cx="204765" cy="22581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75E235-9D91-E5FC-DC0A-3C4B0D3A61BA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07961D-C2B8-CFC5-254C-5AAB5E90257B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D74DFF-D153-2B1D-A390-86E944B28C97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D71530-1C7D-2268-9854-036E4224CB32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83CF9B-01DE-C2B2-E9A4-AAAA6FD52B20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06D9E8-20F7-F61A-EC4C-668B8CAD7CAE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74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D67C7-F479-2932-AD6A-ABC01E3F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EC456-29CF-A370-1729-F5D68D92A82B}"/>
              </a:ext>
            </a:extLst>
          </p:cNvPr>
          <p:cNvGrpSpPr/>
          <p:nvPr/>
        </p:nvGrpSpPr>
        <p:grpSpPr>
          <a:xfrm>
            <a:off x="10589141" y="2873156"/>
            <a:ext cx="204765" cy="2258177"/>
            <a:chOff x="3295292" y="1803260"/>
            <a:chExt cx="204765" cy="2258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EC94C3-FB15-B181-F395-0153064DC32B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A886D-6BB1-C757-96FC-E7EF0F3662B4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DD74D0-2FCF-5E61-69EE-AAA84CD76F15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4DC2E-CC80-15EF-1D1F-D67B49058F89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9C4AC-0A4D-A15A-5A30-7D1D81F22CA8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7BABA6-86F6-90A5-7E03-0CCDBDA53A72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06EB6F-6826-6F15-4746-143B5EB749E6}"/>
              </a:ext>
            </a:extLst>
          </p:cNvPr>
          <p:cNvGrpSpPr/>
          <p:nvPr/>
        </p:nvGrpSpPr>
        <p:grpSpPr>
          <a:xfrm>
            <a:off x="3288270" y="1772274"/>
            <a:ext cx="204765" cy="2258177"/>
            <a:chOff x="3295292" y="1803260"/>
            <a:chExt cx="204765" cy="22581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75E235-9D91-E5FC-DC0A-3C4B0D3A61BA}"/>
                </a:ext>
              </a:extLst>
            </p:cNvPr>
            <p:cNvSpPr txBox="1"/>
            <p:nvPr/>
          </p:nvSpPr>
          <p:spPr>
            <a:xfrm>
              <a:off x="3300399" y="3692105"/>
              <a:ext cx="1996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07961D-C2B8-CFC5-254C-5AAB5E90257B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D74DFF-D153-2B1D-A390-86E944B28C97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D71530-1C7D-2268-9854-036E4224CB32}"/>
                </a:ext>
              </a:extLst>
            </p:cNvPr>
            <p:cNvSpPr txBox="1"/>
            <p:nvPr/>
          </p:nvSpPr>
          <p:spPr>
            <a:xfrm>
              <a:off x="3305508" y="2362653"/>
              <a:ext cx="1945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83CF9B-01DE-C2B2-E9A4-AAAA6FD52B20}"/>
                </a:ext>
              </a:extLst>
            </p:cNvPr>
            <p:cNvSpPr txBox="1"/>
            <p:nvPr/>
          </p:nvSpPr>
          <p:spPr>
            <a:xfrm>
              <a:off x="3305508" y="2098296"/>
              <a:ext cx="1945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06D9E8-20F7-F61A-EC4C-668B8CAD7CAE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93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220</Words>
  <Application>Microsoft Macintosh PowerPoint</Application>
  <PresentationFormat>Widescreen</PresentationFormat>
  <Paragraphs>96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pafonine@gmail.com</dc:creator>
  <cp:lastModifiedBy>pafonine@gmail.com</cp:lastModifiedBy>
  <cp:revision>16</cp:revision>
  <dcterms:created xsi:type="dcterms:W3CDTF">2024-04-18T01:14:37Z</dcterms:created>
  <dcterms:modified xsi:type="dcterms:W3CDTF">2024-07-22T00:03:26Z</dcterms:modified>
</cp:coreProperties>
</file>