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59"/>
  </p:normalViewPr>
  <p:slideViewPr>
    <p:cSldViewPr snapToGrid="0">
      <p:cViewPr varScale="1">
        <p:scale>
          <a:sx n="137" d="100"/>
          <a:sy n="137" d="100"/>
        </p:scale>
        <p:origin x="208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5F5B2-8E17-4690-9203-BF53F7841045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B3087-8084-4C19-936C-6E9B7121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5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B3087-8084-4C19-936C-6E9B7121E1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8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38E1-29E7-246E-166F-41232F9A2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C9481-1523-E1C4-4FA1-6149C9E68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6EFBE-5D38-AF53-BFC2-DD926BB6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262-BA96-4370-83AE-C179CD25CDCD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AF227-4B23-F0CC-36FA-C63BCAA8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66A9F-932C-1E79-B47E-CE5A646A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5D2-27B9-4EA0-A006-4DF46CFE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8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0139-A8EC-87F7-7B7C-7DB27CE2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4C928-2844-5AF5-F8B2-E78941A36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5A880-4E4F-68C4-D352-D7AAD71A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262-BA96-4370-83AE-C179CD25CDCD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86505-06CF-98CA-9F98-3C89D3C7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3D566-908D-74E0-6017-F803B4AA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5D2-27B9-4EA0-A006-4DF46CFE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3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FCCC6-4FA9-A52F-C21D-199CB1CB3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581A5-7783-EE53-D11D-27BB636D7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47F1F-98F6-FD8E-FE36-EA33AF07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262-BA96-4370-83AE-C179CD25CDCD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127FB-F609-69B9-EEF1-742DB7B5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B436F-6B42-8E86-DED5-7239310D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5D2-27B9-4EA0-A006-4DF46CFE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0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F3E81-C9E1-D8D1-0A14-239D514B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9EB4C-C08F-5E94-18FD-9251BB440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3E33D-2AC3-36E5-0E2C-4C89B2B9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262-BA96-4370-83AE-C179CD25CDCD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3274C-BB0A-E060-F330-C2E39DA6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EBDA8-BA12-B59A-00B2-E41E4730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5D2-27B9-4EA0-A006-4DF46CFE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E3A3-AB7F-E004-1565-D32FBFE4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691BF-0F8A-7823-2735-ED5242EF1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89918-7A82-EE35-CB53-D25B1D39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262-BA96-4370-83AE-C179CD25CDCD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1FFEB-A8B0-ADC1-88EE-854C431B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F4474-E8BC-132F-5FF3-643510A1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5D2-27B9-4EA0-A006-4DF46CFE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6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7881-4D3C-B150-C25E-D80FD59F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6293-2271-D369-F30F-297B14A04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6D06E-0EA4-DDFA-B552-CF7135A69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9AE51-2917-0515-0C87-22CA3FED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262-BA96-4370-83AE-C179CD25CDCD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81BB4-3668-3A8B-3058-6F54C6E8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02ABC-5325-3E03-7AA5-CEA98D9D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5D2-27B9-4EA0-A006-4DF46CFE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9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01F93-CCA7-47B8-B500-067C44D4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B2573-D866-B9B8-9B21-C36C99637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B7F26-40DA-5706-E27B-7918C37E3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00F6F-E3C1-817C-FA90-02749B874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8D7B2-D026-0B87-2A15-10D00F33D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445A4C-1304-B22E-61C7-234E0B7C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262-BA96-4370-83AE-C179CD25CDCD}" type="datetimeFigureOut">
              <a:rPr lang="en-US" smtClean="0"/>
              <a:t>7/15/24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6FF97-0336-A9D0-BFF1-D610B1EC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86B7F-AD8D-4221-FD30-953FD01D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5D2-27B9-4EA0-A006-4DF46CFE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6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F13C-477B-9E16-C552-488ADD30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E7395-16CE-D443-B9A3-19F3EAE1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262-BA96-4370-83AE-C179CD25CDCD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A51AE-23E5-5348-52F1-1E46FCD6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74F4D-4F4E-A145-8367-38EC31DB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5D2-27B9-4EA0-A006-4DF46CFE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1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823DBC-85EF-4E93-F6ED-CA7A763A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262-BA96-4370-83AE-C179CD25CDCD}" type="datetimeFigureOut">
              <a:rPr lang="en-US" smtClean="0"/>
              <a:t>7/15/24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C4DC8-1C0B-FC5D-1F9D-C4FB31B6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4297-400C-0CDB-4FBA-4036F9D5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5D2-27B9-4EA0-A006-4DF46CFE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9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0E8C-6E08-C389-44AD-9A9CE233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E8E63-E632-E5D1-CE39-8F1D6B000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9D1A4-04FC-D90B-B29B-E257D4CB7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C7205-E83C-EFF1-9222-C71BFBF5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262-BA96-4370-83AE-C179CD25CDCD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514F-E152-1F9E-A620-D7E38E95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07918-BC89-F4FB-3C0F-9259AA02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5D2-27B9-4EA0-A006-4DF46CFE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313E-8735-2C4B-8614-F873EB07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03D15-A17A-E7F1-5734-67B48B341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74E45-AA6B-1558-6E5B-99B04AE2C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C40FD-8C3E-AC6F-F8F6-F3691FEA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E262-BA96-4370-83AE-C179CD25CDCD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70666-E9E6-536A-915A-14B4D6FB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8CD77-FF1A-4B33-B819-B4489196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5D2-27B9-4EA0-A006-4DF46CFE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2901B9-47FC-1FBA-FA4D-EA72ACF5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C542C-3F88-4380-537B-2FFF4BEC1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56411-875F-8B8D-9773-84FBAF50E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7EE262-BA96-4370-83AE-C179CD25CDCD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10C11-7579-BE85-BC62-BD47D482F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88E9-594F-A07A-F5CE-431E9C675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6985D2-27B9-4EA0-A006-4DF46CFE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5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B8F74787-BB97-FBC8-8E9F-B4A1119F5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64" y="953641"/>
            <a:ext cx="7827963" cy="486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130134-9094-92C5-5680-FDCFE6FC4C7E}"/>
              </a:ext>
            </a:extLst>
          </p:cNvPr>
          <p:cNvCxnSpPr>
            <a:cxnSpLocks/>
          </p:cNvCxnSpPr>
          <p:nvPr/>
        </p:nvCxnSpPr>
        <p:spPr>
          <a:xfrm>
            <a:off x="1974793" y="5322025"/>
            <a:ext cx="64922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C83BE89-2675-6E44-B893-D121ABD88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793" y="2975936"/>
            <a:ext cx="1555468" cy="15303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CC6613-1445-8EE5-72A2-8C5E4F452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422" y="2039554"/>
            <a:ext cx="1899428" cy="18687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C74084B-89E7-C345-B750-A6B172FCB3D3}"/>
              </a:ext>
            </a:extLst>
          </p:cNvPr>
          <p:cNvSpPr txBox="1"/>
          <p:nvPr/>
        </p:nvSpPr>
        <p:spPr>
          <a:xfrm>
            <a:off x="4583796" y="562910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atoms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B6AFFB-87BE-3D40-6F0C-AD9D983C1886}"/>
              </a:ext>
            </a:extLst>
          </p:cNvPr>
          <p:cNvSpPr txBox="1"/>
          <p:nvPr/>
        </p:nvSpPr>
        <p:spPr>
          <a:xfrm rot="16200000">
            <a:off x="1008525" y="3305354"/>
            <a:ext cx="102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(s)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903B0E-E1B9-9EF1-7420-74EAF456DB6A}"/>
              </a:ext>
            </a:extLst>
          </p:cNvPr>
          <p:cNvSpPr txBox="1"/>
          <p:nvPr/>
        </p:nvSpPr>
        <p:spPr>
          <a:xfrm rot="5400000">
            <a:off x="7941111" y="3199041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GPU memory (Gb)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ADDA32-42FC-5957-8A74-7FF48E4CA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964145">
            <a:off x="5199550" y="931580"/>
            <a:ext cx="2975856" cy="160178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C45D8FD-AABF-B15F-0B74-B6555C43C99A}"/>
              </a:ext>
            </a:extLst>
          </p:cNvPr>
          <p:cNvSpPr txBox="1"/>
          <p:nvPr/>
        </p:nvSpPr>
        <p:spPr>
          <a:xfrm>
            <a:off x="601980" y="6000454"/>
            <a:ext cx="1160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2. Computational scaling of the AIMNet2-QR model. </a:t>
            </a:r>
            <a:br>
              <a:rPr lang="en-US" dirty="0"/>
            </a:br>
            <a:r>
              <a:rPr lang="en-US" dirty="0"/>
              <a:t>Time to compute energy and forces, and peak GPU memory usage, benchmarked on a Nvidia H100 PCIE 80GB GPU.</a:t>
            </a:r>
          </a:p>
        </p:txBody>
      </p:sp>
    </p:spTree>
    <p:extLst>
      <p:ext uri="{BB962C8B-B14F-4D97-AF65-F5344CB8AC3E}">
        <p14:creationId xmlns:p14="http://schemas.microsoft.com/office/powerpoint/2010/main" val="281452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46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Zubatyuk</dc:creator>
  <cp:lastModifiedBy>pafonine@gmail.com</cp:lastModifiedBy>
  <cp:revision>3</cp:revision>
  <dcterms:created xsi:type="dcterms:W3CDTF">2024-04-14T21:28:41Z</dcterms:created>
  <dcterms:modified xsi:type="dcterms:W3CDTF">2024-07-16T02:52:18Z</dcterms:modified>
</cp:coreProperties>
</file>