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53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7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0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5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39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8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9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49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4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30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9FAD7-A59F-4F42-B539-36ADB1ACA03D}" type="datetimeFigureOut">
              <a:rPr lang="en-US" smtClean="0"/>
              <a:t>9/18/13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48AC-40D3-8740-BBED-9B8C126CB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0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33" y="880609"/>
            <a:ext cx="7777063" cy="46683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14235" y="1020918"/>
            <a:ext cx="139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Kurtosis = 16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4235" y="3354196"/>
            <a:ext cx="127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Kurtosis = 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49643" y="1024850"/>
            <a:ext cx="139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Kurtosis = 14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66637" y="3354196"/>
            <a:ext cx="127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Kurtosis =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4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afonine</dc:creator>
  <cp:lastModifiedBy>afonine</cp:lastModifiedBy>
  <cp:revision>1</cp:revision>
  <dcterms:created xsi:type="dcterms:W3CDTF">2013-09-19T00:26:12Z</dcterms:created>
  <dcterms:modified xsi:type="dcterms:W3CDTF">2013-09-19T01:55:39Z</dcterms:modified>
</cp:coreProperties>
</file>